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9" r:id="rId3"/>
    <p:sldId id="260" r:id="rId4"/>
    <p:sldId id="261" r:id="rId5"/>
    <p:sldId id="265" r:id="rId6"/>
    <p:sldId id="266" r:id="rId7"/>
    <p:sldId id="283" r:id="rId8"/>
    <p:sldId id="269" r:id="rId9"/>
    <p:sldId id="271" r:id="rId10"/>
    <p:sldId id="286" r:id="rId11"/>
    <p:sldId id="284" r:id="rId12"/>
    <p:sldId id="273" r:id="rId13"/>
    <p:sldId id="274" r:id="rId14"/>
    <p:sldId id="285" r:id="rId15"/>
    <p:sldId id="276" r:id="rId16"/>
    <p:sldId id="277" r:id="rId17"/>
    <p:sldId id="280" r:id="rId18"/>
    <p:sldId id="28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1324"/>
    <a:srgbClr val="C19C7A"/>
    <a:srgbClr val="272727"/>
    <a:srgbClr val="3D28A0"/>
    <a:srgbClr val="FF9409"/>
    <a:srgbClr val="C7020C"/>
    <a:srgbClr val="162F81"/>
    <a:srgbClr val="8A3E7E"/>
    <a:srgbClr val="4268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1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jpeg>
</file>

<file path=ppt/media/image5.png>
</file>

<file path=ppt/media/image6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406464-88CB-4530-922F-6E87E37D3DF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1D44D5-FF64-4F7C-BB0F-A05916D39BA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0" r="1524"/>
          <a:stretch>
            <a:fillRect/>
          </a:stretch>
        </p:blipFill>
        <p:spPr>
          <a:xfrm>
            <a:off x="0" y="0"/>
            <a:ext cx="12402564" cy="69655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bg>
      <p:bgPr>
        <a:solidFill>
          <a:srgbClr val="2727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318000" y="2971799"/>
            <a:ext cx="3556000" cy="2307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5.png"/><Relationship Id="rId3" Type="http://schemas.openxmlformats.org/officeDocument/2006/relationships/tags" Target="../tags/tag3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3.png"/><Relationship Id="rId3" Type="http://schemas.openxmlformats.org/officeDocument/2006/relationships/tags" Target="../tags/tag2.xml"/><Relationship Id="rId2" Type="http://schemas.openxmlformats.org/officeDocument/2006/relationships/image" Target="../media/image2.jpeg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4"/>
          <p:cNvSpPr txBox="1"/>
          <p:nvPr/>
        </p:nvSpPr>
        <p:spPr>
          <a:xfrm>
            <a:off x="5659365" y="2968473"/>
            <a:ext cx="5987203" cy="62324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dist"/>
            <a:r>
              <a:rPr lang="en-US" altLang="zh-CN" sz="3600" b="1" dirty="0">
                <a:solidFill>
                  <a:srgbClr val="C19C7A"/>
                </a:solidFill>
                <a:latin typeface="Adobe Devanagari" panose="02040503050201020203" pitchFamily="18" charset="0"/>
                <a:ea typeface="微软雅黑" panose="020B0503020204020204" pitchFamily="82" charset="2"/>
                <a:cs typeface="Adobe Devanagari" panose="02040503050201020203" pitchFamily="18" charset="0"/>
              </a:rPr>
              <a:t>Garbage Identification System</a:t>
            </a:r>
            <a:endParaRPr lang="zh-CN" altLang="en-US" sz="3600" b="1" dirty="0">
              <a:solidFill>
                <a:srgbClr val="C19C7A"/>
              </a:solidFill>
              <a:latin typeface="Adobe Devanagari" panose="02040503050201020203" pitchFamily="18" charset="0"/>
              <a:ea typeface="微软雅黑" panose="020B0503020204020204" pitchFamily="82" charset="2"/>
              <a:cs typeface="Adobe Devanagari" panose="02040503050201020203" pitchFamily="18" charset="0"/>
            </a:endParaRPr>
          </a:p>
        </p:txBody>
      </p:sp>
      <p:sp>
        <p:nvSpPr>
          <p:cNvPr id="14" name="文本框 6"/>
          <p:cNvSpPr txBox="1"/>
          <p:nvPr/>
        </p:nvSpPr>
        <p:spPr>
          <a:xfrm>
            <a:off x="5831001" y="5084902"/>
            <a:ext cx="5061900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fontAlgn="auto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小组成员：张嘉伟，马薪宇，李康，罗啸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5" name="文本框 8"/>
          <p:cNvSpPr txBox="1"/>
          <p:nvPr/>
        </p:nvSpPr>
        <p:spPr>
          <a:xfrm>
            <a:off x="5486400" y="1630751"/>
            <a:ext cx="7315199" cy="130035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zh-CN" altLang="en-US" sz="8000" b="1" dirty="0">
                <a:solidFill>
                  <a:srgbClr val="C19C7A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垃圾识别小组</a:t>
            </a:r>
            <a:endParaRPr lang="en-US" altLang="zh-CN" sz="8000" b="1" dirty="0">
              <a:solidFill>
                <a:srgbClr val="C19C7A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1013806" y="6501545"/>
            <a:ext cx="1054069" cy="250031"/>
          </a:xfrm>
          <a:prstGeom prst="rect">
            <a:avLst/>
          </a:prstGeom>
          <a:noFill/>
          <a:ln>
            <a:solidFill>
              <a:srgbClr val="C19C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2020</a:t>
            </a:r>
            <a:r>
              <a: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年</a:t>
            </a:r>
            <a:r>
              <a:rPr lang="en-US" altLang="zh-CN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12</a:t>
            </a:r>
            <a:r>
              <a: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月</a:t>
            </a:r>
            <a:endParaRPr lang="en-US" altLang="zh-CN" sz="1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5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4" grpId="1"/>
      <p:bldP spid="15" grpId="0"/>
      <p:bldP spid="17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265714"/>
            <a:ext cx="12192000" cy="3592286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23"/>
          <p:cNvSpPr txBox="1"/>
          <p:nvPr/>
        </p:nvSpPr>
        <p:spPr>
          <a:xfrm>
            <a:off x="654956" y="1817051"/>
            <a:ext cx="8489043" cy="131420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03</a:t>
            </a:r>
            <a:r>
              <a:rPr lang="zh-CN" altLang="en-US" sz="60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、功能和展示</a:t>
            </a:r>
            <a:endParaRPr lang="en-US" altLang="zh-CN" sz="6000" b="1" dirty="0">
              <a:solidFill>
                <a:srgbClr val="C19C7A"/>
              </a:solidFill>
              <a:latin typeface="微软雅黑" panose="020B0503020204020204" pitchFamily="82" charset="2"/>
              <a:ea typeface="微软雅黑" panose="020B0503020204020204" pitchFamily="82" charset="2"/>
              <a:cs typeface="Aharoni" panose="02010803020104030203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2"/>
          <p:cNvSpPr/>
          <p:nvPr/>
        </p:nvSpPr>
        <p:spPr>
          <a:xfrm flipH="1">
            <a:off x="5312228" y="0"/>
            <a:ext cx="6879771" cy="6869395"/>
          </a:xfrm>
          <a:custGeom>
            <a:avLst/>
            <a:gdLst>
              <a:gd name="connsiteX0" fmla="*/ 0 w 6704217"/>
              <a:gd name="connsiteY0" fmla="*/ 0 h 6694109"/>
              <a:gd name="connsiteX1" fmla="*/ 6704217 w 6704217"/>
              <a:gd name="connsiteY1" fmla="*/ 0 h 6694109"/>
              <a:gd name="connsiteX2" fmla="*/ 0 w 6704217"/>
              <a:gd name="connsiteY2" fmla="*/ 6694109 h 6694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04217" h="6694109">
                <a:moveTo>
                  <a:pt x="0" y="0"/>
                </a:moveTo>
                <a:lnTo>
                  <a:pt x="6704217" y="0"/>
                </a:lnTo>
                <a:lnTo>
                  <a:pt x="0" y="6694109"/>
                </a:lnTo>
                <a:close/>
              </a:path>
            </a:pathLst>
          </a:cu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24"/>
          <p:cNvGrpSpPr/>
          <p:nvPr/>
        </p:nvGrpSpPr>
        <p:grpSpPr>
          <a:xfrm>
            <a:off x="153664" y="1782753"/>
            <a:ext cx="580572" cy="580572"/>
            <a:chOff x="9559244" y="124959"/>
            <a:chExt cx="1143454" cy="1143454"/>
          </a:xfrm>
        </p:grpSpPr>
        <p:sp>
          <p:nvSpPr>
            <p:cNvPr id="5" name="椭圆 4"/>
            <p:cNvSpPr/>
            <p:nvPr/>
          </p:nvSpPr>
          <p:spPr>
            <a:xfrm>
              <a:off x="9559244" y="124959"/>
              <a:ext cx="1143454" cy="1143454"/>
            </a:xfrm>
            <a:prstGeom prst="ellipse">
              <a:avLst/>
            </a:prstGeom>
            <a:solidFill>
              <a:srgbClr val="C19C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" name="椭圆 10"/>
            <p:cNvSpPr/>
            <p:nvPr/>
          </p:nvSpPr>
          <p:spPr>
            <a:xfrm>
              <a:off x="9830866" y="360023"/>
              <a:ext cx="600209" cy="673327"/>
            </a:xfrm>
            <a:custGeom>
              <a:avLst/>
              <a:gdLst>
                <a:gd name="connsiteX0" fmla="*/ 16193 w 538132"/>
                <a:gd name="connsiteY0" fmla="*/ 302232 h 603687"/>
                <a:gd name="connsiteX1" fmla="*/ 132346 w 538132"/>
                <a:gd name="connsiteY1" fmla="*/ 302232 h 603687"/>
                <a:gd name="connsiteX2" fmla="*/ 148540 w 538132"/>
                <a:gd name="connsiteY2" fmla="*/ 318399 h 603687"/>
                <a:gd name="connsiteX3" fmla="*/ 148540 w 538132"/>
                <a:gd name="connsiteY3" fmla="*/ 587520 h 603687"/>
                <a:gd name="connsiteX4" fmla="*/ 132346 w 538132"/>
                <a:gd name="connsiteY4" fmla="*/ 603687 h 603687"/>
                <a:gd name="connsiteX5" fmla="*/ 16193 w 538132"/>
                <a:gd name="connsiteY5" fmla="*/ 603687 h 603687"/>
                <a:gd name="connsiteX6" fmla="*/ 0 w 538132"/>
                <a:gd name="connsiteY6" fmla="*/ 587520 h 603687"/>
                <a:gd name="connsiteX7" fmla="*/ 0 w 538132"/>
                <a:gd name="connsiteY7" fmla="*/ 318399 h 603687"/>
                <a:gd name="connsiteX8" fmla="*/ 16193 w 538132"/>
                <a:gd name="connsiteY8" fmla="*/ 302232 h 603687"/>
                <a:gd name="connsiteX9" fmla="*/ 405786 w 538132"/>
                <a:gd name="connsiteY9" fmla="*/ 186857 h 603687"/>
                <a:gd name="connsiteX10" fmla="*/ 521939 w 538132"/>
                <a:gd name="connsiteY10" fmla="*/ 186857 h 603687"/>
                <a:gd name="connsiteX11" fmla="*/ 538132 w 538132"/>
                <a:gd name="connsiteY11" fmla="*/ 203025 h 603687"/>
                <a:gd name="connsiteX12" fmla="*/ 538132 w 538132"/>
                <a:gd name="connsiteY12" fmla="*/ 587520 h 603687"/>
                <a:gd name="connsiteX13" fmla="*/ 521939 w 538132"/>
                <a:gd name="connsiteY13" fmla="*/ 603687 h 603687"/>
                <a:gd name="connsiteX14" fmla="*/ 405786 w 538132"/>
                <a:gd name="connsiteY14" fmla="*/ 603687 h 603687"/>
                <a:gd name="connsiteX15" fmla="*/ 389592 w 538132"/>
                <a:gd name="connsiteY15" fmla="*/ 587520 h 603687"/>
                <a:gd name="connsiteX16" fmla="*/ 389592 w 538132"/>
                <a:gd name="connsiteY16" fmla="*/ 203025 h 603687"/>
                <a:gd name="connsiteX17" fmla="*/ 405786 w 538132"/>
                <a:gd name="connsiteY17" fmla="*/ 186857 h 603687"/>
                <a:gd name="connsiteX18" fmla="*/ 211024 w 538132"/>
                <a:gd name="connsiteY18" fmla="*/ 0 h 603687"/>
                <a:gd name="connsiteX19" fmla="*/ 327177 w 538132"/>
                <a:gd name="connsiteY19" fmla="*/ 0 h 603687"/>
                <a:gd name="connsiteX20" fmla="*/ 343371 w 538132"/>
                <a:gd name="connsiteY20" fmla="*/ 16168 h 603687"/>
                <a:gd name="connsiteX21" fmla="*/ 343371 w 538132"/>
                <a:gd name="connsiteY21" fmla="*/ 587519 h 603687"/>
                <a:gd name="connsiteX22" fmla="*/ 327177 w 538132"/>
                <a:gd name="connsiteY22" fmla="*/ 603687 h 603687"/>
                <a:gd name="connsiteX23" fmla="*/ 211024 w 538132"/>
                <a:gd name="connsiteY23" fmla="*/ 603687 h 603687"/>
                <a:gd name="connsiteX24" fmla="*/ 194831 w 538132"/>
                <a:gd name="connsiteY24" fmla="*/ 587519 h 603687"/>
                <a:gd name="connsiteX25" fmla="*/ 194831 w 538132"/>
                <a:gd name="connsiteY25" fmla="*/ 16168 h 603687"/>
                <a:gd name="connsiteX26" fmla="*/ 211024 w 538132"/>
                <a:gd name="connsiteY26" fmla="*/ 0 h 60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38132" h="603687">
                  <a:moveTo>
                    <a:pt x="16193" y="302232"/>
                  </a:moveTo>
                  <a:lnTo>
                    <a:pt x="132346" y="302232"/>
                  </a:lnTo>
                  <a:cubicBezTo>
                    <a:pt x="141235" y="302232"/>
                    <a:pt x="148540" y="309525"/>
                    <a:pt x="148540" y="318399"/>
                  </a:cubicBezTo>
                  <a:lnTo>
                    <a:pt x="148540" y="587520"/>
                  </a:lnTo>
                  <a:cubicBezTo>
                    <a:pt x="148540" y="596394"/>
                    <a:pt x="141235" y="603687"/>
                    <a:pt x="132346" y="603687"/>
                  </a:cubicBezTo>
                  <a:lnTo>
                    <a:pt x="16193" y="603687"/>
                  </a:lnTo>
                  <a:cubicBezTo>
                    <a:pt x="7305" y="603687"/>
                    <a:pt x="0" y="596394"/>
                    <a:pt x="0" y="587520"/>
                  </a:cubicBezTo>
                  <a:lnTo>
                    <a:pt x="0" y="318399"/>
                  </a:lnTo>
                  <a:cubicBezTo>
                    <a:pt x="0" y="309525"/>
                    <a:pt x="7305" y="302232"/>
                    <a:pt x="16193" y="302232"/>
                  </a:cubicBezTo>
                  <a:close/>
                  <a:moveTo>
                    <a:pt x="405786" y="186857"/>
                  </a:moveTo>
                  <a:lnTo>
                    <a:pt x="521939" y="186857"/>
                  </a:lnTo>
                  <a:cubicBezTo>
                    <a:pt x="530827" y="186857"/>
                    <a:pt x="538132" y="194029"/>
                    <a:pt x="538132" y="203025"/>
                  </a:cubicBezTo>
                  <a:lnTo>
                    <a:pt x="538132" y="587520"/>
                  </a:lnTo>
                  <a:cubicBezTo>
                    <a:pt x="538132" y="596393"/>
                    <a:pt x="530827" y="603687"/>
                    <a:pt x="521939" y="603687"/>
                  </a:cubicBezTo>
                  <a:lnTo>
                    <a:pt x="405786" y="603687"/>
                  </a:lnTo>
                  <a:cubicBezTo>
                    <a:pt x="396897" y="603687"/>
                    <a:pt x="389592" y="596393"/>
                    <a:pt x="389592" y="587520"/>
                  </a:cubicBezTo>
                  <a:lnTo>
                    <a:pt x="389592" y="203025"/>
                  </a:lnTo>
                  <a:cubicBezTo>
                    <a:pt x="389592" y="194029"/>
                    <a:pt x="396897" y="186857"/>
                    <a:pt x="405786" y="186857"/>
                  </a:cubicBezTo>
                  <a:close/>
                  <a:moveTo>
                    <a:pt x="211024" y="0"/>
                  </a:moveTo>
                  <a:lnTo>
                    <a:pt x="327177" y="0"/>
                  </a:lnTo>
                  <a:cubicBezTo>
                    <a:pt x="336066" y="0"/>
                    <a:pt x="343371" y="7294"/>
                    <a:pt x="343371" y="16168"/>
                  </a:cubicBezTo>
                  <a:lnTo>
                    <a:pt x="343371" y="587519"/>
                  </a:lnTo>
                  <a:cubicBezTo>
                    <a:pt x="343371" y="596393"/>
                    <a:pt x="336066" y="603687"/>
                    <a:pt x="327177" y="603687"/>
                  </a:cubicBezTo>
                  <a:lnTo>
                    <a:pt x="211024" y="603687"/>
                  </a:lnTo>
                  <a:cubicBezTo>
                    <a:pt x="202136" y="603687"/>
                    <a:pt x="194831" y="596393"/>
                    <a:pt x="194831" y="587519"/>
                  </a:cubicBezTo>
                  <a:lnTo>
                    <a:pt x="194831" y="16168"/>
                  </a:lnTo>
                  <a:cubicBezTo>
                    <a:pt x="194831" y="7294"/>
                    <a:pt x="202136" y="0"/>
                    <a:pt x="21102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7" name="组合 27"/>
          <p:cNvGrpSpPr/>
          <p:nvPr/>
        </p:nvGrpSpPr>
        <p:grpSpPr>
          <a:xfrm>
            <a:off x="153664" y="3779444"/>
            <a:ext cx="580572" cy="580572"/>
            <a:chOff x="9559244" y="124959"/>
            <a:chExt cx="1143454" cy="1143454"/>
          </a:xfrm>
        </p:grpSpPr>
        <p:sp>
          <p:nvSpPr>
            <p:cNvPr id="8" name="椭圆 7"/>
            <p:cNvSpPr/>
            <p:nvPr/>
          </p:nvSpPr>
          <p:spPr>
            <a:xfrm>
              <a:off x="9559244" y="124959"/>
              <a:ext cx="1143454" cy="1143454"/>
            </a:xfrm>
            <a:prstGeom prst="ellipse">
              <a:avLst/>
            </a:prstGeom>
            <a:solidFill>
              <a:srgbClr val="C19C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" name="椭圆 13"/>
            <p:cNvSpPr/>
            <p:nvPr/>
          </p:nvSpPr>
          <p:spPr>
            <a:xfrm>
              <a:off x="9871210" y="360023"/>
              <a:ext cx="519521" cy="673327"/>
            </a:xfrm>
            <a:custGeom>
              <a:avLst/>
              <a:gdLst>
                <a:gd name="connsiteX0" fmla="*/ 330836 w 459971"/>
                <a:gd name="connsiteY0" fmla="*/ 194468 h 596147"/>
                <a:gd name="connsiteX1" fmla="*/ 363613 w 459971"/>
                <a:gd name="connsiteY1" fmla="*/ 217283 h 596147"/>
                <a:gd name="connsiteX2" fmla="*/ 221578 w 459971"/>
                <a:gd name="connsiteY2" fmla="*/ 420631 h 596147"/>
                <a:gd name="connsiteX3" fmla="*/ 128212 w 459971"/>
                <a:gd name="connsiteY3" fmla="*/ 326397 h 596147"/>
                <a:gd name="connsiteX4" fmla="*/ 156023 w 459971"/>
                <a:gd name="connsiteY4" fmla="*/ 298622 h 596147"/>
                <a:gd name="connsiteX5" fmla="*/ 216612 w 459971"/>
                <a:gd name="connsiteY5" fmla="*/ 359131 h 596147"/>
                <a:gd name="connsiteX6" fmla="*/ 39738 w 459971"/>
                <a:gd name="connsiteY6" fmla="*/ 39677 h 596147"/>
                <a:gd name="connsiteX7" fmla="*/ 39738 w 459971"/>
                <a:gd name="connsiteY7" fmla="*/ 556470 h 596147"/>
                <a:gd name="connsiteX8" fmla="*/ 420233 w 459971"/>
                <a:gd name="connsiteY8" fmla="*/ 556470 h 596147"/>
                <a:gd name="connsiteX9" fmla="*/ 420233 w 459971"/>
                <a:gd name="connsiteY9" fmla="*/ 102168 h 596147"/>
                <a:gd name="connsiteX10" fmla="*/ 353671 w 459971"/>
                <a:gd name="connsiteY10" fmla="*/ 102168 h 596147"/>
                <a:gd name="connsiteX11" fmla="*/ 353671 w 459971"/>
                <a:gd name="connsiteY11" fmla="*/ 39677 h 596147"/>
                <a:gd name="connsiteX12" fmla="*/ 0 w 459971"/>
                <a:gd name="connsiteY12" fmla="*/ 0 h 596147"/>
                <a:gd name="connsiteX13" fmla="*/ 374534 w 459971"/>
                <a:gd name="connsiteY13" fmla="*/ 0 h 596147"/>
                <a:gd name="connsiteX14" fmla="*/ 459971 w 459971"/>
                <a:gd name="connsiteY14" fmla="*/ 82330 h 596147"/>
                <a:gd name="connsiteX15" fmla="*/ 459971 w 459971"/>
                <a:gd name="connsiteY15" fmla="*/ 596147 h 596147"/>
                <a:gd name="connsiteX16" fmla="*/ 0 w 459971"/>
                <a:gd name="connsiteY16" fmla="*/ 596147 h 596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59971" h="596147">
                  <a:moveTo>
                    <a:pt x="330836" y="194468"/>
                  </a:moveTo>
                  <a:lnTo>
                    <a:pt x="363613" y="217283"/>
                  </a:lnTo>
                  <a:lnTo>
                    <a:pt x="221578" y="420631"/>
                  </a:lnTo>
                  <a:lnTo>
                    <a:pt x="128212" y="326397"/>
                  </a:lnTo>
                  <a:lnTo>
                    <a:pt x="156023" y="298622"/>
                  </a:lnTo>
                  <a:lnTo>
                    <a:pt x="216612" y="359131"/>
                  </a:lnTo>
                  <a:close/>
                  <a:moveTo>
                    <a:pt x="39738" y="39677"/>
                  </a:moveTo>
                  <a:lnTo>
                    <a:pt x="39738" y="556470"/>
                  </a:lnTo>
                  <a:lnTo>
                    <a:pt x="420233" y="556470"/>
                  </a:lnTo>
                  <a:lnTo>
                    <a:pt x="420233" y="102168"/>
                  </a:lnTo>
                  <a:lnTo>
                    <a:pt x="353671" y="102168"/>
                  </a:lnTo>
                  <a:lnTo>
                    <a:pt x="353671" y="39677"/>
                  </a:lnTo>
                  <a:close/>
                  <a:moveTo>
                    <a:pt x="0" y="0"/>
                  </a:moveTo>
                  <a:lnTo>
                    <a:pt x="374534" y="0"/>
                  </a:lnTo>
                  <a:lnTo>
                    <a:pt x="459971" y="82330"/>
                  </a:lnTo>
                  <a:lnTo>
                    <a:pt x="459971" y="596147"/>
                  </a:lnTo>
                  <a:lnTo>
                    <a:pt x="0" y="59614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8" name="矩形 17"/>
          <p:cNvSpPr/>
          <p:nvPr/>
        </p:nvSpPr>
        <p:spPr>
          <a:xfrm>
            <a:off x="443950" y="139687"/>
            <a:ext cx="3579747" cy="8359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4400" b="1" dirty="0">
                <a:solidFill>
                  <a:srgbClr val="27272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功能</a:t>
            </a:r>
            <a:endParaRPr lang="zh-CN" altLang="en-US" sz="4400" b="1" dirty="0">
              <a:solidFill>
                <a:srgbClr val="27272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0" y="77339"/>
            <a:ext cx="228600" cy="960695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88" r="16788"/>
          <a:stretch>
            <a:fillRect/>
          </a:stretch>
        </p:blipFill>
        <p:spPr>
          <a:xfrm rot="16200000" flipH="1">
            <a:off x="6628677" y="302009"/>
            <a:ext cx="5168064" cy="5168064"/>
          </a:xfrm>
          <a:prstGeom prst="rtTriangle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83978" y="1814654"/>
            <a:ext cx="51680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首先弹出人脸识别的界面，此界面可以截取人脸图像。识别成功后进入垃圾识别的窗口。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283978" y="3891413"/>
            <a:ext cx="588745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我们总共分了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14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类垃圾，包含可回收物，有害垃圾，厨余垃圾和其他垃圾等。</a:t>
            </a:r>
            <a:endParaRPr lang="zh-CN" alt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/>
        </p:nvSpPr>
        <p:spPr>
          <a:xfrm>
            <a:off x="423613" y="139687"/>
            <a:ext cx="3646275" cy="8359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4400" b="1" dirty="0">
                <a:solidFill>
                  <a:srgbClr val="27272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展示</a:t>
            </a:r>
            <a:endParaRPr lang="zh-CN" altLang="en-US" sz="3200" b="1" dirty="0">
              <a:solidFill>
                <a:srgbClr val="27272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0" y="77339"/>
            <a:ext cx="228600" cy="960695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演示视频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10920" y="1038225"/>
            <a:ext cx="10170160" cy="52762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265714"/>
            <a:ext cx="12192000" cy="3592286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23"/>
          <p:cNvSpPr txBox="1"/>
          <p:nvPr/>
        </p:nvSpPr>
        <p:spPr>
          <a:xfrm>
            <a:off x="654956" y="1817051"/>
            <a:ext cx="8489043" cy="131414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04</a:t>
            </a:r>
            <a:r>
              <a:rPr lang="zh-CN" altLang="en-US" sz="60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、总结与展望</a:t>
            </a:r>
            <a:endParaRPr lang="en-US" altLang="zh-CN" sz="6000" b="1" dirty="0">
              <a:solidFill>
                <a:srgbClr val="C19C7A"/>
              </a:solidFill>
              <a:latin typeface="微软雅黑" panose="020B0503020204020204" pitchFamily="82" charset="2"/>
              <a:ea typeface="微软雅黑" panose="020B0503020204020204" pitchFamily="82" charset="2"/>
              <a:cs typeface="Aharoni" panose="02010803020104030203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14735" y="142581"/>
            <a:ext cx="3646275" cy="8359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4400" b="1" dirty="0">
                <a:solidFill>
                  <a:srgbClr val="27272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遇到的问题</a:t>
            </a:r>
            <a:endParaRPr lang="zh-CN" altLang="en-US" sz="4400" b="1" dirty="0">
              <a:solidFill>
                <a:srgbClr val="27272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0" y="77339"/>
            <a:ext cx="228600" cy="960695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0" y="1665616"/>
            <a:ext cx="12192000" cy="4333491"/>
          </a:xfrm>
          <a:prstGeom prst="rect">
            <a:avLst/>
          </a:prstGeom>
          <a:solidFill>
            <a:srgbClr val="272727"/>
          </a:solidFill>
          <a:ln w="508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alibri" panose="020F0502020204030204" pitchFamily="34" charset="0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056750" y="2233119"/>
            <a:ext cx="1754775" cy="401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spc="15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rPr>
              <a:t>人脸识别问题</a:t>
            </a:r>
            <a:endParaRPr lang="zh-CN" altLang="en-US" b="1" spc="15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auto">
          <a:xfrm>
            <a:off x="455325" y="2211093"/>
            <a:ext cx="440106" cy="428748"/>
            <a:chOff x="1245" y="-370"/>
            <a:chExt cx="5192" cy="5058"/>
          </a:xfrm>
          <a:solidFill>
            <a:schemeClr val="bg1"/>
          </a:solidFill>
        </p:grpSpPr>
        <p:sp>
          <p:nvSpPr>
            <p:cNvPr id="10" name="Freeform 9"/>
            <p:cNvSpPr>
              <a:spLocks noEditPoints="1"/>
            </p:cNvSpPr>
            <p:nvPr/>
          </p:nvSpPr>
          <p:spPr bwMode="auto">
            <a:xfrm>
              <a:off x="2913" y="1201"/>
              <a:ext cx="1821" cy="1897"/>
            </a:xfrm>
            <a:custGeom>
              <a:avLst/>
              <a:gdLst>
                <a:gd name="T0" fmla="*/ 401 w 770"/>
                <a:gd name="T1" fmla="*/ 802 h 802"/>
                <a:gd name="T2" fmla="*/ 0 w 770"/>
                <a:gd name="T3" fmla="*/ 401 h 802"/>
                <a:gd name="T4" fmla="*/ 401 w 770"/>
                <a:gd name="T5" fmla="*/ 0 h 802"/>
                <a:gd name="T6" fmla="*/ 770 w 770"/>
                <a:gd name="T7" fmla="*/ 245 h 802"/>
                <a:gd name="T8" fmla="*/ 622 w 770"/>
                <a:gd name="T9" fmla="*/ 311 h 802"/>
                <a:gd name="T10" fmla="*/ 409 w 770"/>
                <a:gd name="T11" fmla="*/ 172 h 802"/>
                <a:gd name="T12" fmla="*/ 172 w 770"/>
                <a:gd name="T13" fmla="*/ 409 h 802"/>
                <a:gd name="T14" fmla="*/ 409 w 770"/>
                <a:gd name="T15" fmla="*/ 647 h 802"/>
                <a:gd name="T16" fmla="*/ 532 w 770"/>
                <a:gd name="T17" fmla="*/ 614 h 802"/>
                <a:gd name="T18" fmla="*/ 614 w 770"/>
                <a:gd name="T19" fmla="*/ 753 h 802"/>
                <a:gd name="T20" fmla="*/ 401 w 770"/>
                <a:gd name="T21" fmla="*/ 802 h 802"/>
                <a:gd name="T22" fmla="*/ 401 w 770"/>
                <a:gd name="T23" fmla="*/ 802 h 802"/>
                <a:gd name="T24" fmla="*/ 401 w 770"/>
                <a:gd name="T25" fmla="*/ 802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70" h="802">
                  <a:moveTo>
                    <a:pt x="401" y="802"/>
                  </a:moveTo>
                  <a:cubicBezTo>
                    <a:pt x="180" y="802"/>
                    <a:pt x="0" y="622"/>
                    <a:pt x="0" y="401"/>
                  </a:cubicBezTo>
                  <a:cubicBezTo>
                    <a:pt x="0" y="180"/>
                    <a:pt x="180" y="0"/>
                    <a:pt x="401" y="0"/>
                  </a:cubicBezTo>
                  <a:cubicBezTo>
                    <a:pt x="565" y="0"/>
                    <a:pt x="704" y="98"/>
                    <a:pt x="770" y="245"/>
                  </a:cubicBezTo>
                  <a:cubicBezTo>
                    <a:pt x="622" y="311"/>
                    <a:pt x="622" y="311"/>
                    <a:pt x="622" y="311"/>
                  </a:cubicBezTo>
                  <a:cubicBezTo>
                    <a:pt x="589" y="221"/>
                    <a:pt x="499" y="172"/>
                    <a:pt x="409" y="172"/>
                  </a:cubicBezTo>
                  <a:cubicBezTo>
                    <a:pt x="278" y="172"/>
                    <a:pt x="172" y="278"/>
                    <a:pt x="172" y="409"/>
                  </a:cubicBezTo>
                  <a:cubicBezTo>
                    <a:pt x="172" y="540"/>
                    <a:pt x="278" y="647"/>
                    <a:pt x="409" y="647"/>
                  </a:cubicBezTo>
                  <a:cubicBezTo>
                    <a:pt x="450" y="647"/>
                    <a:pt x="491" y="639"/>
                    <a:pt x="532" y="614"/>
                  </a:cubicBezTo>
                  <a:cubicBezTo>
                    <a:pt x="614" y="753"/>
                    <a:pt x="614" y="753"/>
                    <a:pt x="614" y="753"/>
                  </a:cubicBezTo>
                  <a:cubicBezTo>
                    <a:pt x="548" y="786"/>
                    <a:pt x="475" y="802"/>
                    <a:pt x="401" y="802"/>
                  </a:cubicBezTo>
                  <a:close/>
                  <a:moveTo>
                    <a:pt x="401" y="802"/>
                  </a:moveTo>
                  <a:cubicBezTo>
                    <a:pt x="401" y="802"/>
                    <a:pt x="401" y="802"/>
                    <a:pt x="401" y="8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245" y="-370"/>
              <a:ext cx="5192" cy="5058"/>
            </a:xfrm>
            <a:custGeom>
              <a:avLst/>
              <a:gdLst>
                <a:gd name="T0" fmla="*/ 1335 w 2195"/>
                <a:gd name="T1" fmla="*/ 2089 h 2138"/>
                <a:gd name="T2" fmla="*/ 893 w 2195"/>
                <a:gd name="T3" fmla="*/ 2089 h 2138"/>
                <a:gd name="T4" fmla="*/ 795 w 2195"/>
                <a:gd name="T5" fmla="*/ 2122 h 2138"/>
                <a:gd name="T6" fmla="*/ 311 w 2195"/>
                <a:gd name="T7" fmla="*/ 1827 h 2138"/>
                <a:gd name="T8" fmla="*/ 328 w 2195"/>
                <a:gd name="T9" fmla="*/ 1516 h 2138"/>
                <a:gd name="T10" fmla="*/ 49 w 2195"/>
                <a:gd name="T11" fmla="*/ 1384 h 2138"/>
                <a:gd name="T12" fmla="*/ 0 w 2195"/>
                <a:gd name="T13" fmla="*/ 1073 h 2138"/>
                <a:gd name="T14" fmla="*/ 49 w 2195"/>
                <a:gd name="T15" fmla="*/ 762 h 2138"/>
                <a:gd name="T16" fmla="*/ 319 w 2195"/>
                <a:gd name="T17" fmla="*/ 623 h 2138"/>
                <a:gd name="T18" fmla="*/ 303 w 2195"/>
                <a:gd name="T19" fmla="*/ 311 h 2138"/>
                <a:gd name="T20" fmla="*/ 786 w 2195"/>
                <a:gd name="T21" fmla="*/ 16 h 2138"/>
                <a:gd name="T22" fmla="*/ 877 w 2195"/>
                <a:gd name="T23" fmla="*/ 49 h 2138"/>
                <a:gd name="T24" fmla="*/ 1319 w 2195"/>
                <a:gd name="T25" fmla="*/ 49 h 2138"/>
                <a:gd name="T26" fmla="*/ 1409 w 2195"/>
                <a:gd name="T27" fmla="*/ 16 h 2138"/>
                <a:gd name="T28" fmla="*/ 1892 w 2195"/>
                <a:gd name="T29" fmla="*/ 311 h 2138"/>
                <a:gd name="T30" fmla="*/ 1876 w 2195"/>
                <a:gd name="T31" fmla="*/ 623 h 2138"/>
                <a:gd name="T32" fmla="*/ 2146 w 2195"/>
                <a:gd name="T33" fmla="*/ 762 h 2138"/>
                <a:gd name="T34" fmla="*/ 2195 w 2195"/>
                <a:gd name="T35" fmla="*/ 1073 h 2138"/>
                <a:gd name="T36" fmla="*/ 2163 w 2195"/>
                <a:gd name="T37" fmla="*/ 1384 h 2138"/>
                <a:gd name="T38" fmla="*/ 1892 w 2195"/>
                <a:gd name="T39" fmla="*/ 1524 h 2138"/>
                <a:gd name="T40" fmla="*/ 1909 w 2195"/>
                <a:gd name="T41" fmla="*/ 1835 h 2138"/>
                <a:gd name="T42" fmla="*/ 1425 w 2195"/>
                <a:gd name="T43" fmla="*/ 2130 h 2138"/>
                <a:gd name="T44" fmla="*/ 508 w 2195"/>
                <a:gd name="T45" fmla="*/ 1786 h 2138"/>
                <a:gd name="T46" fmla="*/ 1114 w 2195"/>
                <a:gd name="T47" fmla="*/ 1810 h 2138"/>
                <a:gd name="T48" fmla="*/ 1720 w 2195"/>
                <a:gd name="T49" fmla="*/ 1786 h 2138"/>
                <a:gd name="T50" fmla="*/ 2040 w 2195"/>
                <a:gd name="T51" fmla="*/ 1237 h 2138"/>
                <a:gd name="T52" fmla="*/ 2040 w 2195"/>
                <a:gd name="T53" fmla="*/ 909 h 2138"/>
                <a:gd name="T54" fmla="*/ 1720 w 2195"/>
                <a:gd name="T55" fmla="*/ 360 h 2138"/>
                <a:gd name="T56" fmla="*/ 1114 w 2195"/>
                <a:gd name="T57" fmla="*/ 336 h 2138"/>
                <a:gd name="T58" fmla="*/ 508 w 2195"/>
                <a:gd name="T59" fmla="*/ 360 h 2138"/>
                <a:gd name="T60" fmla="*/ 188 w 2195"/>
                <a:gd name="T61" fmla="*/ 909 h 2138"/>
                <a:gd name="T62" fmla="*/ 188 w 2195"/>
                <a:gd name="T63" fmla="*/ 1237 h 2138"/>
                <a:gd name="T64" fmla="*/ 508 w 2195"/>
                <a:gd name="T65" fmla="*/ 1786 h 2138"/>
                <a:gd name="T66" fmla="*/ 508 w 2195"/>
                <a:gd name="T67" fmla="*/ 1786 h 2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195" h="2138">
                  <a:moveTo>
                    <a:pt x="1368" y="2138"/>
                  </a:moveTo>
                  <a:cubicBezTo>
                    <a:pt x="1335" y="2089"/>
                    <a:pt x="1335" y="2089"/>
                    <a:pt x="1335" y="2089"/>
                  </a:cubicBezTo>
                  <a:cubicBezTo>
                    <a:pt x="1286" y="2015"/>
                    <a:pt x="1204" y="1974"/>
                    <a:pt x="1114" y="1974"/>
                  </a:cubicBezTo>
                  <a:cubicBezTo>
                    <a:pt x="1024" y="1974"/>
                    <a:pt x="942" y="2015"/>
                    <a:pt x="893" y="2089"/>
                  </a:cubicBezTo>
                  <a:cubicBezTo>
                    <a:pt x="860" y="2138"/>
                    <a:pt x="860" y="2138"/>
                    <a:pt x="860" y="2138"/>
                  </a:cubicBezTo>
                  <a:cubicBezTo>
                    <a:pt x="795" y="2122"/>
                    <a:pt x="795" y="2122"/>
                    <a:pt x="795" y="2122"/>
                  </a:cubicBezTo>
                  <a:cubicBezTo>
                    <a:pt x="631" y="2073"/>
                    <a:pt x="475" y="1982"/>
                    <a:pt x="352" y="1868"/>
                  </a:cubicBezTo>
                  <a:cubicBezTo>
                    <a:pt x="311" y="1827"/>
                    <a:pt x="311" y="1827"/>
                    <a:pt x="311" y="1827"/>
                  </a:cubicBezTo>
                  <a:cubicBezTo>
                    <a:pt x="336" y="1769"/>
                    <a:pt x="336" y="1769"/>
                    <a:pt x="336" y="1769"/>
                  </a:cubicBezTo>
                  <a:cubicBezTo>
                    <a:pt x="377" y="1688"/>
                    <a:pt x="369" y="1597"/>
                    <a:pt x="328" y="1516"/>
                  </a:cubicBezTo>
                  <a:cubicBezTo>
                    <a:pt x="287" y="1442"/>
                    <a:pt x="205" y="1393"/>
                    <a:pt x="115" y="1384"/>
                  </a:cubicBezTo>
                  <a:cubicBezTo>
                    <a:pt x="49" y="1384"/>
                    <a:pt x="49" y="1384"/>
                    <a:pt x="49" y="1384"/>
                  </a:cubicBezTo>
                  <a:cubicBezTo>
                    <a:pt x="33" y="1327"/>
                    <a:pt x="33" y="1327"/>
                    <a:pt x="33" y="1327"/>
                  </a:cubicBezTo>
                  <a:cubicBezTo>
                    <a:pt x="16" y="1245"/>
                    <a:pt x="0" y="1155"/>
                    <a:pt x="0" y="1073"/>
                  </a:cubicBezTo>
                  <a:cubicBezTo>
                    <a:pt x="0" y="991"/>
                    <a:pt x="8" y="901"/>
                    <a:pt x="33" y="819"/>
                  </a:cubicBezTo>
                  <a:cubicBezTo>
                    <a:pt x="49" y="762"/>
                    <a:pt x="49" y="762"/>
                    <a:pt x="49" y="762"/>
                  </a:cubicBezTo>
                  <a:cubicBezTo>
                    <a:pt x="107" y="754"/>
                    <a:pt x="107" y="754"/>
                    <a:pt x="107" y="754"/>
                  </a:cubicBezTo>
                  <a:cubicBezTo>
                    <a:pt x="197" y="745"/>
                    <a:pt x="270" y="696"/>
                    <a:pt x="319" y="623"/>
                  </a:cubicBezTo>
                  <a:cubicBezTo>
                    <a:pt x="360" y="549"/>
                    <a:pt x="369" y="451"/>
                    <a:pt x="328" y="369"/>
                  </a:cubicBezTo>
                  <a:cubicBezTo>
                    <a:pt x="303" y="311"/>
                    <a:pt x="303" y="311"/>
                    <a:pt x="303" y="311"/>
                  </a:cubicBezTo>
                  <a:cubicBezTo>
                    <a:pt x="344" y="270"/>
                    <a:pt x="344" y="270"/>
                    <a:pt x="344" y="270"/>
                  </a:cubicBezTo>
                  <a:cubicBezTo>
                    <a:pt x="467" y="147"/>
                    <a:pt x="623" y="66"/>
                    <a:pt x="786" y="16"/>
                  </a:cubicBezTo>
                  <a:cubicBezTo>
                    <a:pt x="844" y="0"/>
                    <a:pt x="844" y="0"/>
                    <a:pt x="844" y="0"/>
                  </a:cubicBezTo>
                  <a:cubicBezTo>
                    <a:pt x="877" y="49"/>
                    <a:pt x="877" y="49"/>
                    <a:pt x="877" y="49"/>
                  </a:cubicBezTo>
                  <a:cubicBezTo>
                    <a:pt x="926" y="123"/>
                    <a:pt x="1008" y="164"/>
                    <a:pt x="1098" y="164"/>
                  </a:cubicBezTo>
                  <a:cubicBezTo>
                    <a:pt x="1188" y="164"/>
                    <a:pt x="1270" y="123"/>
                    <a:pt x="1319" y="49"/>
                  </a:cubicBezTo>
                  <a:cubicBezTo>
                    <a:pt x="1352" y="0"/>
                    <a:pt x="1352" y="0"/>
                    <a:pt x="1352" y="0"/>
                  </a:cubicBezTo>
                  <a:cubicBezTo>
                    <a:pt x="1409" y="16"/>
                    <a:pt x="1409" y="16"/>
                    <a:pt x="1409" y="16"/>
                  </a:cubicBezTo>
                  <a:cubicBezTo>
                    <a:pt x="1573" y="66"/>
                    <a:pt x="1729" y="156"/>
                    <a:pt x="1851" y="270"/>
                  </a:cubicBezTo>
                  <a:cubicBezTo>
                    <a:pt x="1892" y="311"/>
                    <a:pt x="1892" y="311"/>
                    <a:pt x="1892" y="311"/>
                  </a:cubicBezTo>
                  <a:cubicBezTo>
                    <a:pt x="1868" y="369"/>
                    <a:pt x="1868" y="369"/>
                    <a:pt x="1868" y="369"/>
                  </a:cubicBezTo>
                  <a:cubicBezTo>
                    <a:pt x="1827" y="451"/>
                    <a:pt x="1835" y="541"/>
                    <a:pt x="1876" y="623"/>
                  </a:cubicBezTo>
                  <a:cubicBezTo>
                    <a:pt x="1917" y="696"/>
                    <a:pt x="1999" y="745"/>
                    <a:pt x="2089" y="754"/>
                  </a:cubicBezTo>
                  <a:cubicBezTo>
                    <a:pt x="2146" y="762"/>
                    <a:pt x="2146" y="762"/>
                    <a:pt x="2146" y="762"/>
                  </a:cubicBezTo>
                  <a:cubicBezTo>
                    <a:pt x="2163" y="819"/>
                    <a:pt x="2163" y="819"/>
                    <a:pt x="2163" y="819"/>
                  </a:cubicBezTo>
                  <a:cubicBezTo>
                    <a:pt x="2179" y="901"/>
                    <a:pt x="2195" y="991"/>
                    <a:pt x="2195" y="1073"/>
                  </a:cubicBezTo>
                  <a:cubicBezTo>
                    <a:pt x="2195" y="1155"/>
                    <a:pt x="2187" y="1245"/>
                    <a:pt x="2163" y="1327"/>
                  </a:cubicBezTo>
                  <a:cubicBezTo>
                    <a:pt x="2163" y="1384"/>
                    <a:pt x="2163" y="1384"/>
                    <a:pt x="2163" y="1384"/>
                  </a:cubicBezTo>
                  <a:cubicBezTo>
                    <a:pt x="2105" y="1393"/>
                    <a:pt x="2105" y="1393"/>
                    <a:pt x="2105" y="1393"/>
                  </a:cubicBezTo>
                  <a:cubicBezTo>
                    <a:pt x="2015" y="1401"/>
                    <a:pt x="1942" y="1450"/>
                    <a:pt x="1892" y="1524"/>
                  </a:cubicBezTo>
                  <a:cubicBezTo>
                    <a:pt x="1851" y="1597"/>
                    <a:pt x="1843" y="1696"/>
                    <a:pt x="1884" y="1778"/>
                  </a:cubicBezTo>
                  <a:cubicBezTo>
                    <a:pt x="1909" y="1835"/>
                    <a:pt x="1909" y="1835"/>
                    <a:pt x="1909" y="1835"/>
                  </a:cubicBezTo>
                  <a:cubicBezTo>
                    <a:pt x="1868" y="1876"/>
                    <a:pt x="1868" y="1876"/>
                    <a:pt x="1868" y="1876"/>
                  </a:cubicBezTo>
                  <a:cubicBezTo>
                    <a:pt x="1745" y="1999"/>
                    <a:pt x="1589" y="2081"/>
                    <a:pt x="1425" y="2130"/>
                  </a:cubicBezTo>
                  <a:lnTo>
                    <a:pt x="1368" y="2138"/>
                  </a:lnTo>
                  <a:close/>
                  <a:moveTo>
                    <a:pt x="508" y="1786"/>
                  </a:moveTo>
                  <a:cubicBezTo>
                    <a:pt x="590" y="1860"/>
                    <a:pt x="688" y="1917"/>
                    <a:pt x="795" y="1950"/>
                  </a:cubicBezTo>
                  <a:cubicBezTo>
                    <a:pt x="877" y="1860"/>
                    <a:pt x="991" y="1810"/>
                    <a:pt x="1114" y="1810"/>
                  </a:cubicBezTo>
                  <a:cubicBezTo>
                    <a:pt x="1237" y="1810"/>
                    <a:pt x="1352" y="1860"/>
                    <a:pt x="1434" y="1950"/>
                  </a:cubicBezTo>
                  <a:cubicBezTo>
                    <a:pt x="1540" y="1909"/>
                    <a:pt x="1638" y="1860"/>
                    <a:pt x="1720" y="1786"/>
                  </a:cubicBezTo>
                  <a:cubicBezTo>
                    <a:pt x="1688" y="1671"/>
                    <a:pt x="1696" y="1548"/>
                    <a:pt x="1761" y="1442"/>
                  </a:cubicBezTo>
                  <a:cubicBezTo>
                    <a:pt x="1819" y="1335"/>
                    <a:pt x="1925" y="1262"/>
                    <a:pt x="2040" y="1237"/>
                  </a:cubicBezTo>
                  <a:cubicBezTo>
                    <a:pt x="2048" y="1180"/>
                    <a:pt x="2056" y="1130"/>
                    <a:pt x="2056" y="1073"/>
                  </a:cubicBezTo>
                  <a:cubicBezTo>
                    <a:pt x="2056" y="1016"/>
                    <a:pt x="2048" y="958"/>
                    <a:pt x="2040" y="909"/>
                  </a:cubicBezTo>
                  <a:cubicBezTo>
                    <a:pt x="1925" y="885"/>
                    <a:pt x="1819" y="811"/>
                    <a:pt x="1761" y="705"/>
                  </a:cubicBezTo>
                  <a:cubicBezTo>
                    <a:pt x="1704" y="598"/>
                    <a:pt x="1688" y="475"/>
                    <a:pt x="1720" y="360"/>
                  </a:cubicBezTo>
                  <a:cubicBezTo>
                    <a:pt x="1638" y="287"/>
                    <a:pt x="1540" y="229"/>
                    <a:pt x="1434" y="197"/>
                  </a:cubicBezTo>
                  <a:cubicBezTo>
                    <a:pt x="1352" y="287"/>
                    <a:pt x="1237" y="336"/>
                    <a:pt x="1114" y="336"/>
                  </a:cubicBezTo>
                  <a:cubicBezTo>
                    <a:pt x="991" y="336"/>
                    <a:pt x="877" y="287"/>
                    <a:pt x="795" y="197"/>
                  </a:cubicBezTo>
                  <a:cubicBezTo>
                    <a:pt x="688" y="238"/>
                    <a:pt x="590" y="287"/>
                    <a:pt x="508" y="360"/>
                  </a:cubicBezTo>
                  <a:cubicBezTo>
                    <a:pt x="541" y="475"/>
                    <a:pt x="532" y="598"/>
                    <a:pt x="467" y="705"/>
                  </a:cubicBezTo>
                  <a:cubicBezTo>
                    <a:pt x="410" y="811"/>
                    <a:pt x="303" y="885"/>
                    <a:pt x="188" y="909"/>
                  </a:cubicBezTo>
                  <a:cubicBezTo>
                    <a:pt x="180" y="967"/>
                    <a:pt x="172" y="1016"/>
                    <a:pt x="172" y="1073"/>
                  </a:cubicBezTo>
                  <a:cubicBezTo>
                    <a:pt x="172" y="1130"/>
                    <a:pt x="180" y="1188"/>
                    <a:pt x="188" y="1237"/>
                  </a:cubicBezTo>
                  <a:cubicBezTo>
                    <a:pt x="303" y="1262"/>
                    <a:pt x="410" y="1335"/>
                    <a:pt x="467" y="1442"/>
                  </a:cubicBezTo>
                  <a:cubicBezTo>
                    <a:pt x="524" y="1548"/>
                    <a:pt x="541" y="1671"/>
                    <a:pt x="508" y="1786"/>
                  </a:cubicBezTo>
                  <a:close/>
                  <a:moveTo>
                    <a:pt x="508" y="1786"/>
                  </a:moveTo>
                  <a:cubicBezTo>
                    <a:pt x="508" y="1786"/>
                    <a:pt x="508" y="1786"/>
                    <a:pt x="508" y="178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387761" y="2184768"/>
            <a:ext cx="2832787" cy="401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b="1" spc="15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rPr>
              <a:t>git</a:t>
            </a:r>
            <a:r>
              <a:rPr lang="zh-CN" altLang="en-US" b="1" spc="15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rPr>
              <a:t>远程分支管理问题</a:t>
            </a:r>
            <a:endParaRPr lang="zh-CN" altLang="en-US" b="1" spc="15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8313458" y="2212386"/>
            <a:ext cx="3075907" cy="401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b="1" spc="150" dirty="0">
                <a:solidFill>
                  <a:schemeClr val="bg1"/>
                </a:solidFill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rPr>
              <a:t>数据采集与预处理问题</a:t>
            </a:r>
            <a:endParaRPr lang="zh-CN" altLang="en-US" b="1" spc="150" dirty="0">
              <a:solidFill>
                <a:schemeClr val="bg1"/>
              </a:solidFill>
              <a:latin typeface="Calibri" panose="020F0502020204030204" pitchFamily="34" charset="0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grpSp>
        <p:nvGrpSpPr>
          <p:cNvPr id="15" name="Group 13"/>
          <p:cNvGrpSpPr>
            <a:grpSpLocks noChangeAspect="1"/>
          </p:cNvGrpSpPr>
          <p:nvPr/>
        </p:nvGrpSpPr>
        <p:grpSpPr bwMode="auto">
          <a:xfrm>
            <a:off x="3795931" y="2176443"/>
            <a:ext cx="404921" cy="453683"/>
            <a:chOff x="1106" y="-899"/>
            <a:chExt cx="5464" cy="6122"/>
          </a:xfrm>
          <a:solidFill>
            <a:schemeClr val="bg1"/>
          </a:solidFill>
        </p:grpSpPr>
        <p:sp>
          <p:nvSpPr>
            <p:cNvPr id="16" name="Freeform 14"/>
            <p:cNvSpPr>
              <a:spLocks noEditPoints="1"/>
            </p:cNvSpPr>
            <p:nvPr/>
          </p:nvSpPr>
          <p:spPr bwMode="auto">
            <a:xfrm>
              <a:off x="1106" y="1116"/>
              <a:ext cx="5464" cy="4107"/>
            </a:xfrm>
            <a:custGeom>
              <a:avLst/>
              <a:gdLst>
                <a:gd name="T0" fmla="*/ 3082 w 5464"/>
                <a:gd name="T1" fmla="*/ 4107 h 4107"/>
                <a:gd name="T2" fmla="*/ 1996 w 5464"/>
                <a:gd name="T3" fmla="*/ 2634 h 4107"/>
                <a:gd name="T4" fmla="*/ 0 w 5464"/>
                <a:gd name="T5" fmla="*/ 3235 h 4107"/>
                <a:gd name="T6" fmla="*/ 0 w 5464"/>
                <a:gd name="T7" fmla="*/ 1007 h 4107"/>
                <a:gd name="T8" fmla="*/ 1258 w 5464"/>
                <a:gd name="T9" fmla="*/ 154 h 4107"/>
                <a:gd name="T10" fmla="*/ 1473 w 5464"/>
                <a:gd name="T11" fmla="*/ 485 h 4107"/>
                <a:gd name="T12" fmla="*/ 387 w 5464"/>
                <a:gd name="T13" fmla="*/ 1220 h 4107"/>
                <a:gd name="T14" fmla="*/ 387 w 5464"/>
                <a:gd name="T15" fmla="*/ 2712 h 4107"/>
                <a:gd name="T16" fmla="*/ 2131 w 5464"/>
                <a:gd name="T17" fmla="*/ 2190 h 4107"/>
                <a:gd name="T18" fmla="*/ 3198 w 5464"/>
                <a:gd name="T19" fmla="*/ 3604 h 4107"/>
                <a:gd name="T20" fmla="*/ 5076 w 5464"/>
                <a:gd name="T21" fmla="*/ 2518 h 4107"/>
                <a:gd name="T22" fmla="*/ 5076 w 5464"/>
                <a:gd name="T23" fmla="*/ 620 h 4107"/>
                <a:gd name="T24" fmla="*/ 3701 w 5464"/>
                <a:gd name="T25" fmla="*/ 1298 h 4107"/>
                <a:gd name="T26" fmla="*/ 3526 w 5464"/>
                <a:gd name="T27" fmla="*/ 948 h 4107"/>
                <a:gd name="T28" fmla="*/ 5464 w 5464"/>
                <a:gd name="T29" fmla="*/ 0 h 4107"/>
                <a:gd name="T30" fmla="*/ 5464 w 5464"/>
                <a:gd name="T31" fmla="*/ 2750 h 4107"/>
                <a:gd name="T32" fmla="*/ 3082 w 5464"/>
                <a:gd name="T33" fmla="*/ 4107 h 4107"/>
                <a:gd name="T34" fmla="*/ 3082 w 5464"/>
                <a:gd name="T35" fmla="*/ 4107 h 4107"/>
                <a:gd name="T36" fmla="*/ 3082 w 5464"/>
                <a:gd name="T37" fmla="*/ 4107 h 4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464" h="4107">
                  <a:moveTo>
                    <a:pt x="3082" y="4107"/>
                  </a:moveTo>
                  <a:lnTo>
                    <a:pt x="1996" y="2634"/>
                  </a:lnTo>
                  <a:lnTo>
                    <a:pt x="0" y="3235"/>
                  </a:lnTo>
                  <a:lnTo>
                    <a:pt x="0" y="1007"/>
                  </a:lnTo>
                  <a:lnTo>
                    <a:pt x="1258" y="154"/>
                  </a:lnTo>
                  <a:lnTo>
                    <a:pt x="1473" y="485"/>
                  </a:lnTo>
                  <a:lnTo>
                    <a:pt x="387" y="1220"/>
                  </a:lnTo>
                  <a:lnTo>
                    <a:pt x="387" y="2712"/>
                  </a:lnTo>
                  <a:lnTo>
                    <a:pt x="2131" y="2190"/>
                  </a:lnTo>
                  <a:lnTo>
                    <a:pt x="3198" y="3604"/>
                  </a:lnTo>
                  <a:lnTo>
                    <a:pt x="5076" y="2518"/>
                  </a:lnTo>
                  <a:lnTo>
                    <a:pt x="5076" y="620"/>
                  </a:lnTo>
                  <a:lnTo>
                    <a:pt x="3701" y="1298"/>
                  </a:lnTo>
                  <a:lnTo>
                    <a:pt x="3526" y="948"/>
                  </a:lnTo>
                  <a:lnTo>
                    <a:pt x="5464" y="0"/>
                  </a:lnTo>
                  <a:lnTo>
                    <a:pt x="5464" y="2750"/>
                  </a:lnTo>
                  <a:lnTo>
                    <a:pt x="3082" y="4107"/>
                  </a:lnTo>
                  <a:close/>
                  <a:moveTo>
                    <a:pt x="3082" y="4107"/>
                  </a:moveTo>
                  <a:lnTo>
                    <a:pt x="3082" y="4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  <p:sp>
          <p:nvSpPr>
            <p:cNvPr id="17" name="Freeform 16"/>
            <p:cNvSpPr>
              <a:spLocks noEditPoints="1"/>
            </p:cNvSpPr>
            <p:nvPr/>
          </p:nvSpPr>
          <p:spPr bwMode="auto">
            <a:xfrm>
              <a:off x="2695" y="-899"/>
              <a:ext cx="2519" cy="3138"/>
            </a:xfrm>
            <a:custGeom>
              <a:avLst/>
              <a:gdLst>
                <a:gd name="T0" fmla="*/ 532 w 1065"/>
                <a:gd name="T1" fmla="*/ 1327 h 1327"/>
                <a:gd name="T2" fmla="*/ 491 w 1065"/>
                <a:gd name="T3" fmla="*/ 1303 h 1327"/>
                <a:gd name="T4" fmla="*/ 0 w 1065"/>
                <a:gd name="T5" fmla="*/ 655 h 1327"/>
                <a:gd name="T6" fmla="*/ 532 w 1065"/>
                <a:gd name="T7" fmla="*/ 0 h 1327"/>
                <a:gd name="T8" fmla="*/ 1065 w 1065"/>
                <a:gd name="T9" fmla="*/ 655 h 1327"/>
                <a:gd name="T10" fmla="*/ 573 w 1065"/>
                <a:gd name="T11" fmla="*/ 1303 h 1327"/>
                <a:gd name="T12" fmla="*/ 532 w 1065"/>
                <a:gd name="T13" fmla="*/ 1327 h 1327"/>
                <a:gd name="T14" fmla="*/ 532 w 1065"/>
                <a:gd name="T15" fmla="*/ 164 h 1327"/>
                <a:gd name="T16" fmla="*/ 164 w 1065"/>
                <a:gd name="T17" fmla="*/ 655 h 1327"/>
                <a:gd name="T18" fmla="*/ 532 w 1065"/>
                <a:gd name="T19" fmla="*/ 1139 h 1327"/>
                <a:gd name="T20" fmla="*/ 901 w 1065"/>
                <a:gd name="T21" fmla="*/ 655 h 1327"/>
                <a:gd name="T22" fmla="*/ 532 w 1065"/>
                <a:gd name="T23" fmla="*/ 164 h 1327"/>
                <a:gd name="T24" fmla="*/ 532 w 1065"/>
                <a:gd name="T25" fmla="*/ 164 h 1327"/>
                <a:gd name="T26" fmla="*/ 532 w 1065"/>
                <a:gd name="T27" fmla="*/ 164 h 1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65" h="1327">
                  <a:moveTo>
                    <a:pt x="532" y="1327"/>
                  </a:moveTo>
                  <a:cubicBezTo>
                    <a:pt x="491" y="1303"/>
                    <a:pt x="491" y="1303"/>
                    <a:pt x="491" y="1303"/>
                  </a:cubicBezTo>
                  <a:cubicBezTo>
                    <a:pt x="475" y="1294"/>
                    <a:pt x="0" y="1016"/>
                    <a:pt x="0" y="655"/>
                  </a:cubicBezTo>
                  <a:cubicBezTo>
                    <a:pt x="0" y="295"/>
                    <a:pt x="237" y="0"/>
                    <a:pt x="532" y="0"/>
                  </a:cubicBezTo>
                  <a:cubicBezTo>
                    <a:pt x="827" y="0"/>
                    <a:pt x="1065" y="295"/>
                    <a:pt x="1065" y="655"/>
                  </a:cubicBezTo>
                  <a:cubicBezTo>
                    <a:pt x="1065" y="1016"/>
                    <a:pt x="598" y="1294"/>
                    <a:pt x="573" y="1303"/>
                  </a:cubicBezTo>
                  <a:lnTo>
                    <a:pt x="532" y="1327"/>
                  </a:lnTo>
                  <a:close/>
                  <a:moveTo>
                    <a:pt x="532" y="164"/>
                  </a:moveTo>
                  <a:cubicBezTo>
                    <a:pt x="327" y="164"/>
                    <a:pt x="164" y="385"/>
                    <a:pt x="164" y="655"/>
                  </a:cubicBezTo>
                  <a:cubicBezTo>
                    <a:pt x="164" y="852"/>
                    <a:pt x="401" y="1049"/>
                    <a:pt x="532" y="1139"/>
                  </a:cubicBezTo>
                  <a:cubicBezTo>
                    <a:pt x="663" y="1057"/>
                    <a:pt x="901" y="860"/>
                    <a:pt x="901" y="655"/>
                  </a:cubicBezTo>
                  <a:cubicBezTo>
                    <a:pt x="901" y="385"/>
                    <a:pt x="737" y="164"/>
                    <a:pt x="532" y="164"/>
                  </a:cubicBezTo>
                  <a:close/>
                  <a:moveTo>
                    <a:pt x="532" y="164"/>
                  </a:moveTo>
                  <a:cubicBezTo>
                    <a:pt x="532" y="164"/>
                    <a:pt x="532" y="164"/>
                    <a:pt x="532" y="16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Calibri" panose="020F0502020204030204" pitchFamily="34" charset="0"/>
                <a:ea typeface="微软雅黑" panose="020B0503020204020204" pitchFamily="34" charset="-122"/>
                <a:sym typeface="Calibri" panose="020F0502020204030204" pitchFamily="34" charset="0"/>
              </a:endParaRPr>
            </a:p>
          </p:txBody>
        </p:sp>
      </p:grpSp>
      <p:sp>
        <p:nvSpPr>
          <p:cNvPr id="18" name="Freeform 20"/>
          <p:cNvSpPr>
            <a:spLocks noEditPoints="1"/>
          </p:cNvSpPr>
          <p:nvPr/>
        </p:nvSpPr>
        <p:spPr bwMode="auto">
          <a:xfrm>
            <a:off x="7833985" y="2184768"/>
            <a:ext cx="479473" cy="456500"/>
          </a:xfrm>
          <a:custGeom>
            <a:avLst/>
            <a:gdLst>
              <a:gd name="T0" fmla="*/ 1220 w 6470"/>
              <a:gd name="T1" fmla="*/ 6160 h 6160"/>
              <a:gd name="T2" fmla="*/ 1608 w 6470"/>
              <a:gd name="T3" fmla="*/ 3932 h 6160"/>
              <a:gd name="T4" fmla="*/ 0 w 6470"/>
              <a:gd name="T5" fmla="*/ 2362 h 6160"/>
              <a:gd name="T6" fmla="*/ 2227 w 6470"/>
              <a:gd name="T7" fmla="*/ 2033 h 6160"/>
              <a:gd name="T8" fmla="*/ 3235 w 6470"/>
              <a:gd name="T9" fmla="*/ 0 h 6160"/>
              <a:gd name="T10" fmla="*/ 4223 w 6470"/>
              <a:gd name="T11" fmla="*/ 2033 h 6160"/>
              <a:gd name="T12" fmla="*/ 6470 w 6470"/>
              <a:gd name="T13" fmla="*/ 2362 h 6160"/>
              <a:gd name="T14" fmla="*/ 4843 w 6470"/>
              <a:gd name="T15" fmla="*/ 3932 h 6160"/>
              <a:gd name="T16" fmla="*/ 5037 w 6470"/>
              <a:gd name="T17" fmla="*/ 5018 h 6160"/>
              <a:gd name="T18" fmla="*/ 4649 w 6470"/>
              <a:gd name="T19" fmla="*/ 5093 h 6160"/>
              <a:gd name="T20" fmla="*/ 4436 w 6470"/>
              <a:gd name="T21" fmla="*/ 3798 h 6160"/>
              <a:gd name="T22" fmla="*/ 5637 w 6470"/>
              <a:gd name="T23" fmla="*/ 2615 h 6160"/>
              <a:gd name="T24" fmla="*/ 3970 w 6470"/>
              <a:gd name="T25" fmla="*/ 2383 h 6160"/>
              <a:gd name="T26" fmla="*/ 3235 w 6470"/>
              <a:gd name="T27" fmla="*/ 872 h 6160"/>
              <a:gd name="T28" fmla="*/ 2480 w 6470"/>
              <a:gd name="T29" fmla="*/ 2383 h 6160"/>
              <a:gd name="T30" fmla="*/ 832 w 6470"/>
              <a:gd name="T31" fmla="*/ 2615 h 6160"/>
              <a:gd name="T32" fmla="*/ 2033 w 6470"/>
              <a:gd name="T33" fmla="*/ 3798 h 6160"/>
              <a:gd name="T34" fmla="*/ 1742 w 6470"/>
              <a:gd name="T35" fmla="*/ 5443 h 6160"/>
              <a:gd name="T36" fmla="*/ 3235 w 6470"/>
              <a:gd name="T37" fmla="*/ 4668 h 6160"/>
              <a:gd name="T38" fmla="*/ 4339 w 6470"/>
              <a:gd name="T39" fmla="*/ 5250 h 6160"/>
              <a:gd name="T40" fmla="*/ 4164 w 6470"/>
              <a:gd name="T41" fmla="*/ 5597 h 6160"/>
              <a:gd name="T42" fmla="*/ 3235 w 6470"/>
              <a:gd name="T43" fmla="*/ 5115 h 6160"/>
              <a:gd name="T44" fmla="*/ 1220 w 6470"/>
              <a:gd name="T45" fmla="*/ 6160 h 6160"/>
              <a:gd name="T46" fmla="*/ 1220 w 6470"/>
              <a:gd name="T47" fmla="*/ 6160 h 6160"/>
              <a:gd name="T48" fmla="*/ 1220 w 6470"/>
              <a:gd name="T49" fmla="*/ 6160 h 6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470" h="6160">
                <a:moveTo>
                  <a:pt x="1220" y="6160"/>
                </a:moveTo>
                <a:lnTo>
                  <a:pt x="1608" y="3932"/>
                </a:lnTo>
                <a:lnTo>
                  <a:pt x="0" y="2362"/>
                </a:lnTo>
                <a:lnTo>
                  <a:pt x="2227" y="2033"/>
                </a:lnTo>
                <a:lnTo>
                  <a:pt x="3235" y="0"/>
                </a:lnTo>
                <a:lnTo>
                  <a:pt x="4223" y="2033"/>
                </a:lnTo>
                <a:lnTo>
                  <a:pt x="6470" y="2362"/>
                </a:lnTo>
                <a:lnTo>
                  <a:pt x="4843" y="3932"/>
                </a:lnTo>
                <a:lnTo>
                  <a:pt x="5037" y="5018"/>
                </a:lnTo>
                <a:lnTo>
                  <a:pt x="4649" y="5093"/>
                </a:lnTo>
                <a:lnTo>
                  <a:pt x="4436" y="3798"/>
                </a:lnTo>
                <a:lnTo>
                  <a:pt x="5637" y="2615"/>
                </a:lnTo>
                <a:lnTo>
                  <a:pt x="3970" y="2383"/>
                </a:lnTo>
                <a:lnTo>
                  <a:pt x="3235" y="872"/>
                </a:lnTo>
                <a:lnTo>
                  <a:pt x="2480" y="2383"/>
                </a:lnTo>
                <a:lnTo>
                  <a:pt x="832" y="2615"/>
                </a:lnTo>
                <a:lnTo>
                  <a:pt x="2033" y="3798"/>
                </a:lnTo>
                <a:lnTo>
                  <a:pt x="1742" y="5443"/>
                </a:lnTo>
                <a:lnTo>
                  <a:pt x="3235" y="4668"/>
                </a:lnTo>
                <a:lnTo>
                  <a:pt x="4339" y="5250"/>
                </a:lnTo>
                <a:lnTo>
                  <a:pt x="4164" y="5597"/>
                </a:lnTo>
                <a:lnTo>
                  <a:pt x="3235" y="5115"/>
                </a:lnTo>
                <a:lnTo>
                  <a:pt x="1220" y="6160"/>
                </a:lnTo>
                <a:close/>
                <a:moveTo>
                  <a:pt x="1220" y="6160"/>
                </a:moveTo>
                <a:lnTo>
                  <a:pt x="1220" y="61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Calibri" panose="020F0502020204030204" pitchFamily="34" charset="0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cxnSp>
        <p:nvCxnSpPr>
          <p:cNvPr id="24" name="直接连接符 22"/>
          <p:cNvCxnSpPr/>
          <p:nvPr/>
        </p:nvCxnSpPr>
        <p:spPr>
          <a:xfrm>
            <a:off x="3506188" y="2034540"/>
            <a:ext cx="0" cy="278892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5"/>
          <p:cNvCxnSpPr/>
          <p:nvPr/>
        </p:nvCxnSpPr>
        <p:spPr>
          <a:xfrm>
            <a:off x="516845" y="6232042"/>
            <a:ext cx="11158310" cy="0"/>
          </a:xfrm>
          <a:prstGeom prst="line">
            <a:avLst/>
          </a:prstGeom>
          <a:ln w="22225">
            <a:solidFill>
              <a:srgbClr val="27272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2"/>
          <p:cNvCxnSpPr/>
          <p:nvPr/>
        </p:nvCxnSpPr>
        <p:spPr>
          <a:xfrm>
            <a:off x="7693182" y="2167828"/>
            <a:ext cx="0" cy="2788920"/>
          </a:xfrm>
          <a:prstGeom prst="line">
            <a:avLst/>
          </a:prstGeom>
          <a:ln w="12700">
            <a:gradFill flip="none" rotWithShape="1"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  <a:tileRect/>
            </a:gra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479188" y="3247438"/>
            <a:ext cx="26703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由于人物图像数据集样本不够丰富，外型稍作修改后识别率降低。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4498819" y="3429000"/>
            <a:ext cx="20528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团队成员代码分支的合并经常冲突。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604327" y="3232198"/>
            <a:ext cx="21256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自己采集的数据集需要进行预处理，处理结果影响训练结果。垃圾的数据集较小，识别成功率不高。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3" presetClass="path" presetSubtype="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4928 -0.170992 L 0 0 E" pathEditMode="relative" ptsTypes="">
                                      <p:cBhvr>
                                        <p:cTn id="9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decel="5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1.66667E-6 -3.33333E-6 L 0.06901 0.00023 " pathEditMode="relative" rAng="0" ptsTypes="AA">
                                      <p:cBhvr>
                                        <p:cTn id="14" dur="75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1" y="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path" presetSubtype="0" decel="5000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1.66667E-6 -3.33333E-6 L 0.06901 0.00023 " pathEditMode="relative" rAng="0" ptsTypes="AA">
                                      <p:cBhvr>
                                        <p:cTn id="19" dur="750" spd="-100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451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2" presetClass="path" presetSubtype="0" decel="5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 2.96296E-6 L -0.06927 2.96296E-6 " pathEditMode="relative" rAng="0" ptsTypes="AA">
                                      <p:cBhvr>
                                        <p:cTn id="24" dur="75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64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4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6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42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42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/>
      <p:bldP spid="12" grpId="0"/>
      <p:bldP spid="13" grpId="0"/>
      <p:bldP spid="18" grpId="0" animBg="1"/>
      <p:bldP spid="18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矩形 155"/>
          <p:cNvSpPr/>
          <p:nvPr/>
        </p:nvSpPr>
        <p:spPr>
          <a:xfrm>
            <a:off x="0" y="1388289"/>
            <a:ext cx="12192000" cy="4936313"/>
          </a:xfrm>
          <a:prstGeom prst="rect">
            <a:avLst/>
          </a:prstGeom>
          <a:solidFill>
            <a:srgbClr val="27272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grpSp>
        <p:nvGrpSpPr>
          <p:cNvPr id="2" name="组合 21"/>
          <p:cNvGrpSpPr/>
          <p:nvPr/>
        </p:nvGrpSpPr>
        <p:grpSpPr>
          <a:xfrm>
            <a:off x="414735" y="142581"/>
            <a:ext cx="4743170" cy="830210"/>
            <a:chOff x="8386921" y="2014885"/>
            <a:chExt cx="4743170" cy="830210"/>
          </a:xfrm>
        </p:grpSpPr>
        <p:sp>
          <p:nvSpPr>
            <p:cNvPr id="3" name="矩形 2"/>
            <p:cNvSpPr/>
            <p:nvPr/>
          </p:nvSpPr>
          <p:spPr>
            <a:xfrm>
              <a:off x="8386921" y="2014885"/>
              <a:ext cx="3646275" cy="683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3200" b="1" dirty="0">
                  <a:solidFill>
                    <a:srgbClr val="27272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下阶段工作计划</a:t>
              </a:r>
              <a:endParaRPr lang="zh-CN" altLang="en-US" sz="3200" b="1" dirty="0">
                <a:solidFill>
                  <a:srgbClr val="27272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386921" y="2577329"/>
              <a:ext cx="4743170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77339"/>
            <a:ext cx="228600" cy="960695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9" name="组合 101"/>
          <p:cNvGrpSpPr/>
          <p:nvPr/>
        </p:nvGrpSpPr>
        <p:grpSpPr>
          <a:xfrm>
            <a:off x="4280787" y="1752966"/>
            <a:ext cx="3630424" cy="3816879"/>
            <a:chOff x="4280786" y="1929943"/>
            <a:chExt cx="3630424" cy="3816878"/>
          </a:xfrm>
        </p:grpSpPr>
        <p:grpSp>
          <p:nvGrpSpPr>
            <p:cNvPr id="100" name="isľiḓè"/>
            <p:cNvGrpSpPr/>
            <p:nvPr/>
          </p:nvGrpSpPr>
          <p:grpSpPr>
            <a:xfrm>
              <a:off x="4280786" y="1929943"/>
              <a:ext cx="3630424" cy="3816878"/>
              <a:chOff x="4261841" y="1937379"/>
              <a:chExt cx="3423875" cy="3599719"/>
            </a:xfrm>
          </p:grpSpPr>
          <p:grpSp>
            <p:nvGrpSpPr>
              <p:cNvPr id="102" name="íśḷiďe"/>
              <p:cNvGrpSpPr/>
              <p:nvPr/>
            </p:nvGrpSpPr>
            <p:grpSpPr>
              <a:xfrm>
                <a:off x="4261841" y="1937379"/>
                <a:ext cx="3423875" cy="3599719"/>
                <a:chOff x="3009124" y="1980394"/>
                <a:chExt cx="3135086" cy="3296098"/>
              </a:xfrm>
            </p:grpSpPr>
            <p:sp>
              <p:nvSpPr>
                <p:cNvPr id="150" name="ïšḷîḋé"/>
                <p:cNvSpPr/>
                <p:nvPr/>
              </p:nvSpPr>
              <p:spPr bwMode="auto">
                <a:xfrm>
                  <a:off x="3009124" y="2865913"/>
                  <a:ext cx="995934" cy="1732385"/>
                </a:xfrm>
                <a:custGeom>
                  <a:avLst/>
                  <a:gdLst/>
                  <a:ahLst/>
                  <a:cxnLst>
                    <a:cxn ang="0">
                      <a:pos x="167" y="466"/>
                    </a:cxn>
                    <a:cxn ang="0">
                      <a:pos x="21" y="289"/>
                    </a:cxn>
                    <a:cxn ang="0">
                      <a:pos x="268" y="0"/>
                    </a:cxn>
                    <a:cxn ang="0">
                      <a:pos x="143" y="251"/>
                    </a:cxn>
                    <a:cxn ang="0">
                      <a:pos x="167" y="466"/>
                    </a:cxn>
                  </a:cxnLst>
                  <a:rect l="0" t="0" r="r" b="b"/>
                  <a:pathLst>
                    <a:path w="268" h="466">
                      <a:moveTo>
                        <a:pt x="167" y="466"/>
                      </a:moveTo>
                      <a:cubicBezTo>
                        <a:pt x="167" y="466"/>
                        <a:pt x="37" y="425"/>
                        <a:pt x="21" y="289"/>
                      </a:cubicBezTo>
                      <a:cubicBezTo>
                        <a:pt x="0" y="124"/>
                        <a:pt x="268" y="0"/>
                        <a:pt x="268" y="0"/>
                      </a:cubicBezTo>
                      <a:cubicBezTo>
                        <a:pt x="268" y="0"/>
                        <a:pt x="158" y="137"/>
                        <a:pt x="143" y="251"/>
                      </a:cubicBezTo>
                      <a:cubicBezTo>
                        <a:pt x="127" y="376"/>
                        <a:pt x="167" y="466"/>
                        <a:pt x="167" y="466"/>
                      </a:cubicBezTo>
                      <a:close/>
                    </a:path>
                  </a:pathLst>
                </a:custGeom>
                <a:solidFill>
                  <a:srgbClr val="C19C7A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1" name="iṣļîḋê"/>
                <p:cNvSpPr/>
                <p:nvPr/>
              </p:nvSpPr>
              <p:spPr bwMode="auto">
                <a:xfrm>
                  <a:off x="3156409" y="2117437"/>
                  <a:ext cx="1795486" cy="1177179"/>
                </a:xfrm>
                <a:custGeom>
                  <a:avLst/>
                  <a:gdLst/>
                  <a:ahLst/>
                  <a:cxnLst>
                    <a:cxn ang="0">
                      <a:pos x="29" y="316"/>
                    </a:cxn>
                    <a:cxn ang="0">
                      <a:pos x="109" y="101"/>
                    </a:cxn>
                    <a:cxn ang="0">
                      <a:pos x="483" y="170"/>
                    </a:cxn>
                    <a:cxn ang="0">
                      <a:pos x="204" y="188"/>
                    </a:cxn>
                    <a:cxn ang="0">
                      <a:pos x="29" y="316"/>
                    </a:cxn>
                  </a:cxnLst>
                  <a:rect l="0" t="0" r="r" b="b"/>
                  <a:pathLst>
                    <a:path w="483" h="316">
                      <a:moveTo>
                        <a:pt x="29" y="316"/>
                      </a:moveTo>
                      <a:cubicBezTo>
                        <a:pt x="29" y="316"/>
                        <a:pt x="0" y="183"/>
                        <a:pt x="109" y="101"/>
                      </a:cubicBezTo>
                      <a:cubicBezTo>
                        <a:pt x="242" y="0"/>
                        <a:pt x="483" y="170"/>
                        <a:pt x="483" y="170"/>
                      </a:cubicBezTo>
                      <a:cubicBezTo>
                        <a:pt x="483" y="170"/>
                        <a:pt x="310" y="144"/>
                        <a:pt x="204" y="188"/>
                      </a:cubicBezTo>
                      <a:cubicBezTo>
                        <a:pt x="87" y="236"/>
                        <a:pt x="29" y="316"/>
                        <a:pt x="29" y="316"/>
                      </a:cubicBezTo>
                      <a:close/>
                    </a:path>
                  </a:pathLst>
                </a:custGeom>
                <a:solidFill>
                  <a:srgbClr val="C19C7A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2" name="îSľïḓe"/>
                <p:cNvSpPr/>
                <p:nvPr/>
              </p:nvSpPr>
              <p:spPr bwMode="auto">
                <a:xfrm>
                  <a:off x="4211960" y="1980394"/>
                  <a:ext cx="1409737" cy="1532089"/>
                </a:xfrm>
                <a:custGeom>
                  <a:avLst/>
                  <a:gdLst/>
                  <a:ahLst/>
                  <a:cxnLst>
                    <a:cxn ang="0">
                      <a:pos x="0" y="93"/>
                    </a:cxn>
                    <a:cxn ang="0">
                      <a:pos x="226" y="54"/>
                    </a:cxn>
                    <a:cxn ang="0">
                      <a:pos x="353" y="412"/>
                    </a:cxn>
                    <a:cxn ang="0">
                      <a:pos x="198" y="179"/>
                    </a:cxn>
                    <a:cxn ang="0">
                      <a:pos x="0" y="93"/>
                    </a:cxn>
                  </a:cxnLst>
                  <a:rect l="0" t="0" r="r" b="b"/>
                  <a:pathLst>
                    <a:path w="380" h="412">
                      <a:moveTo>
                        <a:pt x="0" y="93"/>
                      </a:moveTo>
                      <a:cubicBezTo>
                        <a:pt x="0" y="93"/>
                        <a:pt x="100" y="0"/>
                        <a:pt x="226" y="54"/>
                      </a:cubicBezTo>
                      <a:cubicBezTo>
                        <a:pt x="380" y="119"/>
                        <a:pt x="353" y="412"/>
                        <a:pt x="353" y="412"/>
                      </a:cubicBezTo>
                      <a:cubicBezTo>
                        <a:pt x="353" y="412"/>
                        <a:pt x="289" y="249"/>
                        <a:pt x="198" y="179"/>
                      </a:cubicBezTo>
                      <a:cubicBezTo>
                        <a:pt x="98" y="102"/>
                        <a:pt x="0" y="93"/>
                        <a:pt x="0" y="93"/>
                      </a:cubicBezTo>
                      <a:close/>
                    </a:path>
                  </a:pathLst>
                </a:custGeom>
                <a:solidFill>
                  <a:srgbClr val="C19C7A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3" name="îṩḻiḓé"/>
                <p:cNvSpPr/>
                <p:nvPr/>
              </p:nvSpPr>
              <p:spPr bwMode="auto">
                <a:xfrm>
                  <a:off x="5148276" y="2662103"/>
                  <a:ext cx="995934" cy="1732385"/>
                </a:xfrm>
                <a:custGeom>
                  <a:avLst/>
                  <a:gdLst/>
                  <a:ahLst/>
                  <a:cxnLst>
                    <a:cxn ang="0">
                      <a:pos x="101" y="0"/>
                    </a:cxn>
                    <a:cxn ang="0">
                      <a:pos x="247" y="177"/>
                    </a:cxn>
                    <a:cxn ang="0">
                      <a:pos x="0" y="466"/>
                    </a:cxn>
                    <a:cxn ang="0">
                      <a:pos x="125" y="215"/>
                    </a:cxn>
                    <a:cxn ang="0">
                      <a:pos x="101" y="0"/>
                    </a:cxn>
                  </a:cxnLst>
                  <a:rect l="0" t="0" r="r" b="b"/>
                  <a:pathLst>
                    <a:path w="268" h="466">
                      <a:moveTo>
                        <a:pt x="101" y="0"/>
                      </a:moveTo>
                      <a:cubicBezTo>
                        <a:pt x="101" y="0"/>
                        <a:pt x="231" y="41"/>
                        <a:pt x="247" y="177"/>
                      </a:cubicBezTo>
                      <a:cubicBezTo>
                        <a:pt x="268" y="342"/>
                        <a:pt x="0" y="466"/>
                        <a:pt x="0" y="466"/>
                      </a:cubicBezTo>
                      <a:cubicBezTo>
                        <a:pt x="0" y="466"/>
                        <a:pt x="110" y="329"/>
                        <a:pt x="125" y="215"/>
                      </a:cubicBezTo>
                      <a:cubicBezTo>
                        <a:pt x="141" y="90"/>
                        <a:pt x="101" y="0"/>
                        <a:pt x="101" y="0"/>
                      </a:cubicBezTo>
                      <a:close/>
                    </a:path>
                  </a:pathLst>
                </a:custGeom>
                <a:solidFill>
                  <a:srgbClr val="C19C7A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4" name="ïsḷïďê"/>
                <p:cNvSpPr/>
                <p:nvPr/>
              </p:nvSpPr>
              <p:spPr bwMode="auto">
                <a:xfrm>
                  <a:off x="4201439" y="3965783"/>
                  <a:ext cx="1791980" cy="1177179"/>
                </a:xfrm>
                <a:custGeom>
                  <a:avLst/>
                  <a:gdLst/>
                  <a:ahLst/>
                  <a:cxnLst>
                    <a:cxn ang="0">
                      <a:pos x="454" y="0"/>
                    </a:cxn>
                    <a:cxn ang="0">
                      <a:pos x="374" y="215"/>
                    </a:cxn>
                    <a:cxn ang="0">
                      <a:pos x="0" y="146"/>
                    </a:cxn>
                    <a:cxn ang="0">
                      <a:pos x="280" y="128"/>
                    </a:cxn>
                    <a:cxn ang="0">
                      <a:pos x="454" y="0"/>
                    </a:cxn>
                  </a:cxnLst>
                  <a:rect l="0" t="0" r="r" b="b"/>
                  <a:pathLst>
                    <a:path w="483" h="316">
                      <a:moveTo>
                        <a:pt x="454" y="0"/>
                      </a:moveTo>
                      <a:cubicBezTo>
                        <a:pt x="454" y="0"/>
                        <a:pt x="483" y="133"/>
                        <a:pt x="374" y="215"/>
                      </a:cubicBezTo>
                      <a:cubicBezTo>
                        <a:pt x="241" y="316"/>
                        <a:pt x="0" y="146"/>
                        <a:pt x="0" y="146"/>
                      </a:cubicBezTo>
                      <a:cubicBezTo>
                        <a:pt x="0" y="146"/>
                        <a:pt x="173" y="172"/>
                        <a:pt x="280" y="128"/>
                      </a:cubicBezTo>
                      <a:cubicBezTo>
                        <a:pt x="396" y="80"/>
                        <a:pt x="454" y="0"/>
                        <a:pt x="454" y="0"/>
                      </a:cubicBezTo>
                      <a:close/>
                    </a:path>
                  </a:pathLst>
                </a:custGeom>
                <a:solidFill>
                  <a:srgbClr val="C19C7A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55" name="iŝ1îḍe"/>
                <p:cNvSpPr/>
                <p:nvPr/>
              </p:nvSpPr>
              <p:spPr bwMode="auto">
                <a:xfrm>
                  <a:off x="3528131" y="3744403"/>
                  <a:ext cx="1409737" cy="1532089"/>
                </a:xfrm>
                <a:custGeom>
                  <a:avLst/>
                  <a:gdLst/>
                  <a:ahLst/>
                  <a:cxnLst>
                    <a:cxn ang="0">
                      <a:pos x="380" y="320"/>
                    </a:cxn>
                    <a:cxn ang="0">
                      <a:pos x="154" y="359"/>
                    </a:cxn>
                    <a:cxn ang="0">
                      <a:pos x="27" y="0"/>
                    </a:cxn>
                    <a:cxn ang="0">
                      <a:pos x="182" y="233"/>
                    </a:cxn>
                    <a:cxn ang="0">
                      <a:pos x="380" y="320"/>
                    </a:cxn>
                  </a:cxnLst>
                  <a:rect l="0" t="0" r="r" b="b"/>
                  <a:pathLst>
                    <a:path w="380" h="412">
                      <a:moveTo>
                        <a:pt x="380" y="320"/>
                      </a:moveTo>
                      <a:cubicBezTo>
                        <a:pt x="380" y="320"/>
                        <a:pt x="280" y="412"/>
                        <a:pt x="154" y="359"/>
                      </a:cubicBezTo>
                      <a:cubicBezTo>
                        <a:pt x="0" y="294"/>
                        <a:pt x="27" y="0"/>
                        <a:pt x="27" y="0"/>
                      </a:cubicBezTo>
                      <a:cubicBezTo>
                        <a:pt x="27" y="0"/>
                        <a:pt x="91" y="163"/>
                        <a:pt x="182" y="233"/>
                      </a:cubicBezTo>
                      <a:cubicBezTo>
                        <a:pt x="282" y="310"/>
                        <a:pt x="380" y="320"/>
                        <a:pt x="380" y="320"/>
                      </a:cubicBezTo>
                      <a:close/>
                    </a:path>
                  </a:pathLst>
                </a:custGeom>
                <a:solidFill>
                  <a:srgbClr val="C19C7A"/>
                </a:solidFill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03" name="íṣḻîḓé"/>
              <p:cNvGrpSpPr/>
              <p:nvPr/>
            </p:nvGrpSpPr>
            <p:grpSpPr>
              <a:xfrm>
                <a:off x="4455030" y="3764798"/>
                <a:ext cx="280865" cy="432098"/>
                <a:chOff x="4235451" y="4579938"/>
                <a:chExt cx="123825" cy="190499"/>
              </a:xfrm>
              <a:solidFill>
                <a:schemeClr val="bg1"/>
              </a:solidFill>
            </p:grpSpPr>
            <p:sp>
              <p:nvSpPr>
                <p:cNvPr id="146" name="ïṡľïḍè"/>
                <p:cNvSpPr/>
                <p:nvPr/>
              </p:nvSpPr>
              <p:spPr bwMode="auto">
                <a:xfrm>
                  <a:off x="4235451" y="4721225"/>
                  <a:ext cx="123825" cy="49212"/>
                </a:xfrm>
                <a:custGeom>
                  <a:avLst/>
                  <a:gdLst/>
                  <a:ahLst/>
                  <a:cxnLst>
                    <a:cxn ang="0">
                      <a:pos x="0" y="8"/>
                    </a:cxn>
                    <a:cxn ang="0">
                      <a:pos x="8" y="17"/>
                    </a:cxn>
                    <a:cxn ang="0">
                      <a:pos x="12" y="16"/>
                    </a:cxn>
                    <a:cxn ang="0">
                      <a:pos x="30" y="15"/>
                    </a:cxn>
                    <a:cxn ang="0">
                      <a:pos x="43" y="3"/>
                    </a:cxn>
                    <a:cxn ang="0">
                      <a:pos x="40" y="2"/>
                    </a:cxn>
                    <a:cxn ang="0">
                      <a:pos x="33" y="8"/>
                    </a:cxn>
                    <a:cxn ang="0">
                      <a:pos x="17" y="7"/>
                    </a:cxn>
                    <a:cxn ang="0">
                      <a:pos x="30" y="5"/>
                    </a:cxn>
                    <a:cxn ang="0">
                      <a:pos x="28" y="2"/>
                    </a:cxn>
                    <a:cxn ang="0">
                      <a:pos x="15" y="2"/>
                    </a:cxn>
                    <a:cxn ang="0">
                      <a:pos x="7" y="1"/>
                    </a:cxn>
                    <a:cxn ang="0">
                      <a:pos x="0" y="8"/>
                    </a:cxn>
                  </a:cxnLst>
                  <a:rect l="0" t="0" r="r" b="b"/>
                  <a:pathLst>
                    <a:path w="43" h="17">
                      <a:moveTo>
                        <a:pt x="0" y="8"/>
                      </a:moveTo>
                      <a:cubicBezTo>
                        <a:pt x="0" y="11"/>
                        <a:pt x="5" y="16"/>
                        <a:pt x="8" y="17"/>
                      </a:cubicBezTo>
                      <a:cubicBezTo>
                        <a:pt x="9" y="17"/>
                        <a:pt x="10" y="16"/>
                        <a:pt x="12" y="16"/>
                      </a:cubicBezTo>
                      <a:cubicBezTo>
                        <a:pt x="12" y="16"/>
                        <a:pt x="26" y="17"/>
                        <a:pt x="30" y="15"/>
                      </a:cubicBezTo>
                      <a:cubicBezTo>
                        <a:pt x="33" y="14"/>
                        <a:pt x="43" y="5"/>
                        <a:pt x="43" y="3"/>
                      </a:cubicBezTo>
                      <a:cubicBezTo>
                        <a:pt x="43" y="1"/>
                        <a:pt x="42" y="0"/>
                        <a:pt x="40" y="2"/>
                      </a:cubicBezTo>
                      <a:cubicBezTo>
                        <a:pt x="37" y="3"/>
                        <a:pt x="35" y="6"/>
                        <a:pt x="33" y="8"/>
                      </a:cubicBezTo>
                      <a:cubicBezTo>
                        <a:pt x="29" y="11"/>
                        <a:pt x="21" y="12"/>
                        <a:pt x="17" y="7"/>
                      </a:cubicBezTo>
                      <a:cubicBezTo>
                        <a:pt x="17" y="7"/>
                        <a:pt x="28" y="8"/>
                        <a:pt x="30" y="5"/>
                      </a:cubicBezTo>
                      <a:cubicBezTo>
                        <a:pt x="31" y="3"/>
                        <a:pt x="30" y="1"/>
                        <a:pt x="28" y="2"/>
                      </a:cubicBezTo>
                      <a:cubicBezTo>
                        <a:pt x="26" y="2"/>
                        <a:pt x="17" y="2"/>
                        <a:pt x="15" y="2"/>
                      </a:cubicBezTo>
                      <a:cubicBezTo>
                        <a:pt x="12" y="1"/>
                        <a:pt x="8" y="0"/>
                        <a:pt x="7" y="1"/>
                      </a:cubicBezTo>
                      <a:cubicBezTo>
                        <a:pt x="5" y="2"/>
                        <a:pt x="1" y="5"/>
                        <a:pt x="0" y="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7" name="iṥḷíḑe"/>
                <p:cNvSpPr/>
                <p:nvPr/>
              </p:nvSpPr>
              <p:spPr bwMode="auto">
                <a:xfrm>
                  <a:off x="4281488" y="4695825"/>
                  <a:ext cx="49213" cy="19050"/>
                </a:xfrm>
                <a:custGeom>
                  <a:avLst/>
                  <a:gdLst/>
                  <a:ahLst/>
                  <a:cxnLst>
                    <a:cxn ang="0">
                      <a:pos x="15" y="0"/>
                    </a:cxn>
                    <a:cxn ang="0">
                      <a:pos x="2" y="0"/>
                    </a:cxn>
                    <a:cxn ang="0">
                      <a:pos x="0" y="2"/>
                    </a:cxn>
                    <a:cxn ang="0">
                      <a:pos x="2" y="4"/>
                    </a:cxn>
                    <a:cxn ang="0">
                      <a:pos x="5" y="4"/>
                    </a:cxn>
                    <a:cxn ang="0">
                      <a:pos x="5" y="4"/>
                    </a:cxn>
                    <a:cxn ang="0">
                      <a:pos x="9" y="7"/>
                    </a:cxn>
                    <a:cxn ang="0">
                      <a:pos x="13" y="4"/>
                    </a:cxn>
                    <a:cxn ang="0">
                      <a:pos x="12" y="4"/>
                    </a:cxn>
                    <a:cxn ang="0">
                      <a:pos x="15" y="4"/>
                    </a:cxn>
                    <a:cxn ang="0">
                      <a:pos x="17" y="2"/>
                    </a:cxn>
                    <a:cxn ang="0">
                      <a:pos x="15" y="0"/>
                    </a:cxn>
                  </a:cxnLst>
                  <a:rect l="0" t="0" r="r" b="b"/>
                  <a:pathLst>
                    <a:path w="17" h="7">
                      <a:moveTo>
                        <a:pt x="15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3"/>
                        <a:pt x="1" y="4"/>
                        <a:pt x="2" y="4"/>
                      </a:cubicBezTo>
                      <a:cubicBezTo>
                        <a:pt x="5" y="4"/>
                        <a:pt x="5" y="4"/>
                        <a:pt x="5" y="4"/>
                      </a:cubicBezTo>
                      <a:cubicBezTo>
                        <a:pt x="5" y="4"/>
                        <a:pt x="5" y="4"/>
                        <a:pt x="5" y="4"/>
                      </a:cubicBezTo>
                      <a:cubicBezTo>
                        <a:pt x="5" y="6"/>
                        <a:pt x="6" y="7"/>
                        <a:pt x="9" y="7"/>
                      </a:cubicBezTo>
                      <a:cubicBezTo>
                        <a:pt x="11" y="7"/>
                        <a:pt x="13" y="6"/>
                        <a:pt x="13" y="4"/>
                      </a:cubicBezTo>
                      <a:cubicBezTo>
                        <a:pt x="13" y="4"/>
                        <a:pt x="12" y="4"/>
                        <a:pt x="12" y="4"/>
                      </a:cubicBezTo>
                      <a:cubicBezTo>
                        <a:pt x="15" y="4"/>
                        <a:pt x="15" y="4"/>
                        <a:pt x="15" y="4"/>
                      </a:cubicBezTo>
                      <a:cubicBezTo>
                        <a:pt x="16" y="4"/>
                        <a:pt x="17" y="3"/>
                        <a:pt x="17" y="2"/>
                      </a:cubicBezTo>
                      <a:cubicBezTo>
                        <a:pt x="17" y="1"/>
                        <a:pt x="16" y="0"/>
                        <a:pt x="15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8" name="ïsliḋê"/>
                <p:cNvSpPr/>
                <p:nvPr/>
              </p:nvSpPr>
              <p:spPr bwMode="auto">
                <a:xfrm>
                  <a:off x="4260851" y="4579938"/>
                  <a:ext cx="88900" cy="100012"/>
                </a:xfrm>
                <a:custGeom>
                  <a:avLst/>
                  <a:gdLst/>
                  <a:ahLst/>
                  <a:cxnLst>
                    <a:cxn ang="0">
                      <a:pos x="16" y="0"/>
                    </a:cxn>
                    <a:cxn ang="0">
                      <a:pos x="0" y="16"/>
                    </a:cxn>
                    <a:cxn ang="0">
                      <a:pos x="7" y="35"/>
                    </a:cxn>
                    <a:cxn ang="0">
                      <a:pos x="25" y="35"/>
                    </a:cxn>
                    <a:cxn ang="0">
                      <a:pos x="31" y="16"/>
                    </a:cxn>
                    <a:cxn ang="0">
                      <a:pos x="16" y="0"/>
                    </a:cxn>
                    <a:cxn ang="0">
                      <a:pos x="19" y="21"/>
                    </a:cxn>
                    <a:cxn ang="0">
                      <a:pos x="16" y="19"/>
                    </a:cxn>
                    <a:cxn ang="0">
                      <a:pos x="12" y="21"/>
                    </a:cxn>
                    <a:cxn ang="0">
                      <a:pos x="12" y="17"/>
                    </a:cxn>
                    <a:cxn ang="0">
                      <a:pos x="9" y="14"/>
                    </a:cxn>
                    <a:cxn ang="0">
                      <a:pos x="14" y="13"/>
                    </a:cxn>
                    <a:cxn ang="0">
                      <a:pos x="16" y="9"/>
                    </a:cxn>
                    <a:cxn ang="0">
                      <a:pos x="17" y="13"/>
                    </a:cxn>
                    <a:cxn ang="0">
                      <a:pos x="22" y="14"/>
                    </a:cxn>
                    <a:cxn ang="0">
                      <a:pos x="19" y="17"/>
                    </a:cxn>
                    <a:cxn ang="0">
                      <a:pos x="19" y="21"/>
                    </a:cxn>
                  </a:cxnLst>
                  <a:rect l="0" t="0" r="r" b="b"/>
                  <a:pathLst>
                    <a:path w="31" h="35">
                      <a:moveTo>
                        <a:pt x="16" y="0"/>
                      </a:moveTo>
                      <a:cubicBezTo>
                        <a:pt x="7" y="0"/>
                        <a:pt x="0" y="7"/>
                        <a:pt x="0" y="16"/>
                      </a:cubicBezTo>
                      <a:cubicBezTo>
                        <a:pt x="0" y="23"/>
                        <a:pt x="7" y="27"/>
                        <a:pt x="7" y="35"/>
                      </a:cubicBezTo>
                      <a:cubicBezTo>
                        <a:pt x="25" y="35"/>
                        <a:pt x="25" y="35"/>
                        <a:pt x="25" y="35"/>
                      </a:cubicBezTo>
                      <a:cubicBezTo>
                        <a:pt x="25" y="27"/>
                        <a:pt x="31" y="23"/>
                        <a:pt x="31" y="16"/>
                      </a:cubicBezTo>
                      <a:cubicBezTo>
                        <a:pt x="31" y="7"/>
                        <a:pt x="24" y="0"/>
                        <a:pt x="16" y="0"/>
                      </a:cubicBezTo>
                      <a:close/>
                      <a:moveTo>
                        <a:pt x="19" y="21"/>
                      </a:move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12" y="21"/>
                        <a:pt x="12" y="21"/>
                        <a:pt x="12" y="21"/>
                      </a:cubicBezTo>
                      <a:cubicBezTo>
                        <a:pt x="12" y="17"/>
                        <a:pt x="12" y="17"/>
                        <a:pt x="12" y="17"/>
                      </a:cubicBezTo>
                      <a:cubicBezTo>
                        <a:pt x="9" y="14"/>
                        <a:pt x="9" y="14"/>
                        <a:pt x="9" y="14"/>
                      </a:cubicBezTo>
                      <a:cubicBezTo>
                        <a:pt x="14" y="13"/>
                        <a:pt x="14" y="13"/>
                        <a:pt x="14" y="13"/>
                      </a:cubicBezTo>
                      <a:cubicBezTo>
                        <a:pt x="16" y="9"/>
                        <a:pt x="16" y="9"/>
                        <a:pt x="16" y="9"/>
                      </a:cubicBezTo>
                      <a:cubicBezTo>
                        <a:pt x="17" y="13"/>
                        <a:pt x="17" y="13"/>
                        <a:pt x="17" y="13"/>
                      </a:cubicBezTo>
                      <a:cubicBezTo>
                        <a:pt x="22" y="14"/>
                        <a:pt x="22" y="14"/>
                        <a:pt x="22" y="14"/>
                      </a:cubicBezTo>
                      <a:cubicBezTo>
                        <a:pt x="19" y="17"/>
                        <a:pt x="19" y="17"/>
                        <a:pt x="19" y="17"/>
                      </a:cubicBezTo>
                      <a:lnTo>
                        <a:pt x="19" y="2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9" name="ïṣ1ïḓe"/>
                <p:cNvSpPr/>
                <p:nvPr/>
              </p:nvSpPr>
              <p:spPr bwMode="auto">
                <a:xfrm>
                  <a:off x="4281488" y="4683125"/>
                  <a:ext cx="49213" cy="9525"/>
                </a:xfrm>
                <a:custGeom>
                  <a:avLst/>
                  <a:gdLst/>
                  <a:ahLst/>
                  <a:cxnLst>
                    <a:cxn ang="0">
                      <a:pos x="1" y="3"/>
                    </a:cxn>
                    <a:cxn ang="0">
                      <a:pos x="16" y="3"/>
                    </a:cxn>
                    <a:cxn ang="0">
                      <a:pos x="17" y="2"/>
                    </a:cxn>
                    <a:cxn ang="0">
                      <a:pos x="16" y="0"/>
                    </a:cxn>
                    <a:cxn ang="0">
                      <a:pos x="1" y="0"/>
                    </a:cxn>
                    <a:cxn ang="0">
                      <a:pos x="0" y="2"/>
                    </a:cxn>
                    <a:cxn ang="0">
                      <a:pos x="1" y="3"/>
                    </a:cxn>
                  </a:cxnLst>
                  <a:rect l="0" t="0" r="r" b="b"/>
                  <a:pathLst>
                    <a:path w="17" h="3">
                      <a:moveTo>
                        <a:pt x="1" y="3"/>
                      </a:moveTo>
                      <a:cubicBezTo>
                        <a:pt x="16" y="3"/>
                        <a:pt x="16" y="3"/>
                        <a:pt x="16" y="3"/>
                      </a:cubicBezTo>
                      <a:cubicBezTo>
                        <a:pt x="17" y="3"/>
                        <a:pt x="17" y="2"/>
                        <a:pt x="17" y="2"/>
                      </a:cubicBezTo>
                      <a:cubicBezTo>
                        <a:pt x="17" y="1"/>
                        <a:pt x="17" y="0"/>
                        <a:pt x="16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1"/>
                        <a:pt x="0" y="2"/>
                      </a:cubicBezTo>
                      <a:cubicBezTo>
                        <a:pt x="0" y="2"/>
                        <a:pt x="0" y="3"/>
                        <a:pt x="1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04" name="iṩḷíḑè"/>
              <p:cNvGrpSpPr/>
              <p:nvPr/>
            </p:nvGrpSpPr>
            <p:grpSpPr>
              <a:xfrm>
                <a:off x="4891897" y="2526889"/>
                <a:ext cx="393274" cy="322756"/>
                <a:chOff x="2551113" y="4586288"/>
                <a:chExt cx="230188" cy="188912"/>
              </a:xfrm>
              <a:solidFill>
                <a:schemeClr val="bg1"/>
              </a:solidFill>
            </p:grpSpPr>
            <p:sp>
              <p:nvSpPr>
                <p:cNvPr id="138" name="ï$ḷïḑé"/>
                <p:cNvSpPr/>
                <p:nvPr/>
              </p:nvSpPr>
              <p:spPr bwMode="auto">
                <a:xfrm>
                  <a:off x="2732088" y="4678363"/>
                  <a:ext cx="20638" cy="19050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9" name="ïsļíḓè"/>
                <p:cNvSpPr/>
                <p:nvPr/>
              </p:nvSpPr>
              <p:spPr bwMode="auto">
                <a:xfrm>
                  <a:off x="2697163" y="4679950"/>
                  <a:ext cx="49213" cy="95250"/>
                </a:xfrm>
                <a:custGeom>
                  <a:avLst/>
                  <a:gdLst/>
                  <a:ahLst/>
                  <a:cxnLst>
                    <a:cxn ang="0">
                      <a:pos x="17" y="29"/>
                    </a:cxn>
                    <a:cxn ang="0">
                      <a:pos x="12" y="20"/>
                    </a:cxn>
                    <a:cxn ang="0">
                      <a:pos x="13" y="18"/>
                    </a:cxn>
                    <a:cxn ang="0">
                      <a:pos x="15" y="11"/>
                    </a:cxn>
                    <a:cxn ang="0">
                      <a:pos x="14" y="8"/>
                    </a:cxn>
                    <a:cxn ang="0">
                      <a:pos x="7" y="1"/>
                    </a:cxn>
                    <a:cxn ang="0">
                      <a:pos x="4" y="1"/>
                    </a:cxn>
                    <a:cxn ang="0">
                      <a:pos x="4" y="4"/>
                    </a:cxn>
                    <a:cxn ang="0">
                      <a:pos x="8" y="9"/>
                    </a:cxn>
                    <a:cxn ang="0">
                      <a:pos x="4" y="6"/>
                    </a:cxn>
                    <a:cxn ang="0">
                      <a:pos x="1" y="7"/>
                    </a:cxn>
                    <a:cxn ang="0">
                      <a:pos x="2" y="10"/>
                    </a:cxn>
                    <a:cxn ang="0">
                      <a:pos x="6" y="13"/>
                    </a:cxn>
                    <a:cxn ang="0">
                      <a:pos x="7" y="13"/>
                    </a:cxn>
                    <a:cxn ang="0">
                      <a:pos x="5" y="22"/>
                    </a:cxn>
                    <a:cxn ang="0">
                      <a:pos x="4" y="29"/>
                    </a:cxn>
                    <a:cxn ang="0">
                      <a:pos x="3" y="30"/>
                    </a:cxn>
                    <a:cxn ang="0">
                      <a:pos x="5" y="33"/>
                    </a:cxn>
                    <a:cxn ang="0">
                      <a:pos x="5" y="33"/>
                    </a:cxn>
                    <a:cxn ang="0">
                      <a:pos x="8" y="31"/>
                    </a:cxn>
                    <a:cxn ang="0">
                      <a:pos x="9" y="25"/>
                    </a:cxn>
                    <a:cxn ang="0">
                      <a:pos x="13" y="31"/>
                    </a:cxn>
                    <a:cxn ang="0">
                      <a:pos x="16" y="32"/>
                    </a:cxn>
                    <a:cxn ang="0">
                      <a:pos x="17" y="29"/>
                    </a:cxn>
                  </a:cxnLst>
                  <a:rect l="0" t="0" r="r" b="b"/>
                  <a:pathLst>
                    <a:path w="17" h="33">
                      <a:moveTo>
                        <a:pt x="17" y="29"/>
                      </a:moveTo>
                      <a:cubicBezTo>
                        <a:pt x="12" y="20"/>
                        <a:pt x="12" y="20"/>
                        <a:pt x="12" y="20"/>
                      </a:cubicBezTo>
                      <a:cubicBezTo>
                        <a:pt x="13" y="20"/>
                        <a:pt x="13" y="19"/>
                        <a:pt x="13" y="18"/>
                      </a:cubicBezTo>
                      <a:cubicBezTo>
                        <a:pt x="15" y="11"/>
                        <a:pt x="15" y="11"/>
                        <a:pt x="15" y="11"/>
                      </a:cubicBezTo>
                      <a:cubicBezTo>
                        <a:pt x="15" y="10"/>
                        <a:pt x="15" y="9"/>
                        <a:pt x="14" y="8"/>
                      </a:cubicBezTo>
                      <a:cubicBezTo>
                        <a:pt x="7" y="1"/>
                        <a:pt x="7" y="1"/>
                        <a:pt x="7" y="1"/>
                      </a:cubicBezTo>
                      <a:cubicBezTo>
                        <a:pt x="6" y="0"/>
                        <a:pt x="5" y="0"/>
                        <a:pt x="4" y="1"/>
                      </a:cubicBezTo>
                      <a:cubicBezTo>
                        <a:pt x="3" y="2"/>
                        <a:pt x="3" y="3"/>
                        <a:pt x="4" y="4"/>
                      </a:cubicBezTo>
                      <a:cubicBezTo>
                        <a:pt x="8" y="9"/>
                        <a:pt x="8" y="9"/>
                        <a:pt x="8" y="9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3" y="6"/>
                        <a:pt x="1" y="6"/>
                        <a:pt x="1" y="7"/>
                      </a:cubicBezTo>
                      <a:cubicBezTo>
                        <a:pt x="0" y="9"/>
                        <a:pt x="1" y="10"/>
                        <a:pt x="2" y="10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7" y="16"/>
                        <a:pt x="6" y="19"/>
                        <a:pt x="5" y="22"/>
                      </a:cubicBezTo>
                      <a:cubicBezTo>
                        <a:pt x="5" y="24"/>
                        <a:pt x="4" y="26"/>
                        <a:pt x="4" y="29"/>
                      </a:cubicBezTo>
                      <a:cubicBezTo>
                        <a:pt x="4" y="29"/>
                        <a:pt x="3" y="30"/>
                        <a:pt x="3" y="30"/>
                      </a:cubicBezTo>
                      <a:cubicBezTo>
                        <a:pt x="3" y="31"/>
                        <a:pt x="4" y="33"/>
                        <a:pt x="5" y="33"/>
                      </a:cubicBezTo>
                      <a:cubicBezTo>
                        <a:pt x="5" y="33"/>
                        <a:pt x="5" y="33"/>
                        <a:pt x="5" y="33"/>
                      </a:cubicBezTo>
                      <a:cubicBezTo>
                        <a:pt x="6" y="33"/>
                        <a:pt x="7" y="32"/>
                        <a:pt x="8" y="31"/>
                      </a:cubicBezTo>
                      <a:cubicBezTo>
                        <a:pt x="9" y="25"/>
                        <a:pt x="9" y="25"/>
                        <a:pt x="9" y="25"/>
                      </a:cubicBezTo>
                      <a:cubicBezTo>
                        <a:pt x="13" y="31"/>
                        <a:pt x="13" y="31"/>
                        <a:pt x="13" y="31"/>
                      </a:cubicBezTo>
                      <a:cubicBezTo>
                        <a:pt x="13" y="32"/>
                        <a:pt x="14" y="33"/>
                        <a:pt x="16" y="32"/>
                      </a:cubicBezTo>
                      <a:cubicBezTo>
                        <a:pt x="17" y="32"/>
                        <a:pt x="17" y="31"/>
                        <a:pt x="17" y="2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0" name="îṧḻîdè"/>
                <p:cNvSpPr/>
                <p:nvPr/>
              </p:nvSpPr>
              <p:spPr bwMode="auto">
                <a:xfrm>
                  <a:off x="2565401" y="4678363"/>
                  <a:ext cx="20638" cy="19050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1" name="iṩļîďé"/>
                <p:cNvSpPr/>
                <p:nvPr/>
              </p:nvSpPr>
              <p:spPr bwMode="auto">
                <a:xfrm>
                  <a:off x="2571751" y="4679950"/>
                  <a:ext cx="49213" cy="95250"/>
                </a:xfrm>
                <a:custGeom>
                  <a:avLst/>
                  <a:gdLst/>
                  <a:ahLst/>
                  <a:cxnLst>
                    <a:cxn ang="0">
                      <a:pos x="0" y="29"/>
                    </a:cxn>
                    <a:cxn ang="0">
                      <a:pos x="5" y="20"/>
                    </a:cxn>
                    <a:cxn ang="0">
                      <a:pos x="3" y="18"/>
                    </a:cxn>
                    <a:cxn ang="0">
                      <a:pos x="2" y="11"/>
                    </a:cxn>
                    <a:cxn ang="0">
                      <a:pos x="3" y="8"/>
                    </a:cxn>
                    <a:cxn ang="0">
                      <a:pos x="10" y="1"/>
                    </a:cxn>
                    <a:cxn ang="0">
                      <a:pos x="13" y="1"/>
                    </a:cxn>
                    <a:cxn ang="0">
                      <a:pos x="13" y="4"/>
                    </a:cxn>
                    <a:cxn ang="0">
                      <a:pos x="9" y="9"/>
                    </a:cxn>
                    <a:cxn ang="0">
                      <a:pos x="13" y="6"/>
                    </a:cxn>
                    <a:cxn ang="0">
                      <a:pos x="16" y="7"/>
                    </a:cxn>
                    <a:cxn ang="0">
                      <a:pos x="15" y="10"/>
                    </a:cxn>
                    <a:cxn ang="0">
                      <a:pos x="10" y="13"/>
                    </a:cxn>
                    <a:cxn ang="0">
                      <a:pos x="10" y="13"/>
                    </a:cxn>
                    <a:cxn ang="0">
                      <a:pos x="11" y="22"/>
                    </a:cxn>
                    <a:cxn ang="0">
                      <a:pos x="13" y="29"/>
                    </a:cxn>
                    <a:cxn ang="0">
                      <a:pos x="14" y="30"/>
                    </a:cxn>
                    <a:cxn ang="0">
                      <a:pos x="12" y="33"/>
                    </a:cxn>
                    <a:cxn ang="0">
                      <a:pos x="11" y="33"/>
                    </a:cxn>
                    <a:cxn ang="0">
                      <a:pos x="9" y="31"/>
                    </a:cxn>
                    <a:cxn ang="0">
                      <a:pos x="8" y="25"/>
                    </a:cxn>
                    <a:cxn ang="0">
                      <a:pos x="4" y="31"/>
                    </a:cxn>
                    <a:cxn ang="0">
                      <a:pos x="1" y="32"/>
                    </a:cxn>
                    <a:cxn ang="0">
                      <a:pos x="0" y="29"/>
                    </a:cxn>
                  </a:cxnLst>
                  <a:rect l="0" t="0" r="r" b="b"/>
                  <a:pathLst>
                    <a:path w="17" h="33">
                      <a:moveTo>
                        <a:pt x="0" y="29"/>
                      </a:moveTo>
                      <a:cubicBezTo>
                        <a:pt x="5" y="20"/>
                        <a:pt x="5" y="20"/>
                        <a:pt x="5" y="20"/>
                      </a:cubicBezTo>
                      <a:cubicBezTo>
                        <a:pt x="4" y="20"/>
                        <a:pt x="4" y="19"/>
                        <a:pt x="3" y="18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2" y="10"/>
                        <a:pt x="2" y="9"/>
                        <a:pt x="3" y="8"/>
                      </a:cubicBezTo>
                      <a:cubicBezTo>
                        <a:pt x="10" y="1"/>
                        <a:pt x="10" y="1"/>
                        <a:pt x="10" y="1"/>
                      </a:cubicBezTo>
                      <a:cubicBezTo>
                        <a:pt x="11" y="0"/>
                        <a:pt x="12" y="0"/>
                        <a:pt x="13" y="1"/>
                      </a:cubicBezTo>
                      <a:cubicBezTo>
                        <a:pt x="14" y="2"/>
                        <a:pt x="14" y="3"/>
                        <a:pt x="13" y="4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13" y="6"/>
                        <a:pt x="13" y="6"/>
                        <a:pt x="13" y="6"/>
                      </a:cubicBezTo>
                      <a:cubicBezTo>
                        <a:pt x="14" y="6"/>
                        <a:pt x="16" y="6"/>
                        <a:pt x="16" y="7"/>
                      </a:cubicBezTo>
                      <a:cubicBezTo>
                        <a:pt x="17" y="9"/>
                        <a:pt x="16" y="10"/>
                        <a:pt x="15" y="10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10" y="16"/>
                        <a:pt x="11" y="19"/>
                        <a:pt x="11" y="22"/>
                      </a:cubicBezTo>
                      <a:cubicBezTo>
                        <a:pt x="12" y="24"/>
                        <a:pt x="13" y="26"/>
                        <a:pt x="13" y="29"/>
                      </a:cubicBezTo>
                      <a:cubicBezTo>
                        <a:pt x="13" y="29"/>
                        <a:pt x="13" y="30"/>
                        <a:pt x="14" y="30"/>
                      </a:cubicBezTo>
                      <a:cubicBezTo>
                        <a:pt x="14" y="31"/>
                        <a:pt x="13" y="33"/>
                        <a:pt x="12" y="33"/>
                      </a:cubicBezTo>
                      <a:cubicBezTo>
                        <a:pt x="12" y="33"/>
                        <a:pt x="12" y="33"/>
                        <a:pt x="11" y="33"/>
                      </a:cubicBezTo>
                      <a:cubicBezTo>
                        <a:pt x="10" y="33"/>
                        <a:pt x="10" y="32"/>
                        <a:pt x="9" y="31"/>
                      </a:cubicBezTo>
                      <a:cubicBezTo>
                        <a:pt x="8" y="25"/>
                        <a:pt x="8" y="25"/>
                        <a:pt x="8" y="25"/>
                      </a:cubicBezTo>
                      <a:cubicBezTo>
                        <a:pt x="4" y="31"/>
                        <a:pt x="4" y="31"/>
                        <a:pt x="4" y="31"/>
                      </a:cubicBezTo>
                      <a:cubicBezTo>
                        <a:pt x="4" y="32"/>
                        <a:pt x="2" y="33"/>
                        <a:pt x="1" y="32"/>
                      </a:cubicBezTo>
                      <a:cubicBezTo>
                        <a:pt x="0" y="32"/>
                        <a:pt x="0" y="31"/>
                        <a:pt x="0" y="2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2" name="îšľiḓê"/>
                <p:cNvSpPr/>
                <p:nvPr/>
              </p:nvSpPr>
              <p:spPr bwMode="auto">
                <a:xfrm>
                  <a:off x="2649538" y="4692650"/>
                  <a:ext cx="19050" cy="22225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3" name="ïSļíďe"/>
                <p:cNvSpPr/>
                <p:nvPr/>
              </p:nvSpPr>
              <p:spPr bwMode="auto">
                <a:xfrm>
                  <a:off x="2625726" y="4689475"/>
                  <a:ext cx="63500" cy="85725"/>
                </a:xfrm>
                <a:custGeom>
                  <a:avLst/>
                  <a:gdLst/>
                  <a:ahLst/>
                  <a:cxnLst>
                    <a:cxn ang="0">
                      <a:pos x="19" y="18"/>
                    </a:cxn>
                    <a:cxn ang="0">
                      <a:pos x="17" y="18"/>
                    </a:cxn>
                    <a:cxn ang="0">
                      <a:pos x="17" y="14"/>
                    </a:cxn>
                    <a:cxn ang="0">
                      <a:pos x="21" y="11"/>
                    </a:cxn>
                    <a:cxn ang="0">
                      <a:pos x="22" y="9"/>
                    </a:cxn>
                    <a:cxn ang="0">
                      <a:pos x="22" y="3"/>
                    </a:cxn>
                    <a:cxn ang="0">
                      <a:pos x="20" y="0"/>
                    </a:cxn>
                    <a:cxn ang="0">
                      <a:pos x="17" y="3"/>
                    </a:cxn>
                    <a:cxn ang="0">
                      <a:pos x="17" y="8"/>
                    </a:cxn>
                    <a:cxn ang="0">
                      <a:pos x="12" y="12"/>
                    </a:cxn>
                    <a:cxn ang="0">
                      <a:pos x="7" y="9"/>
                    </a:cxn>
                    <a:cxn ang="0">
                      <a:pos x="5" y="5"/>
                    </a:cxn>
                    <a:cxn ang="0">
                      <a:pos x="2" y="4"/>
                    </a:cxn>
                    <a:cxn ang="0">
                      <a:pos x="1" y="7"/>
                    </a:cxn>
                    <a:cxn ang="0">
                      <a:pos x="3" y="12"/>
                    </a:cxn>
                    <a:cxn ang="0">
                      <a:pos x="4" y="13"/>
                    </a:cxn>
                    <a:cxn ang="0">
                      <a:pos x="8" y="15"/>
                    </a:cxn>
                    <a:cxn ang="0">
                      <a:pos x="8" y="23"/>
                    </a:cxn>
                    <a:cxn ang="0">
                      <a:pos x="8" y="23"/>
                    </a:cxn>
                    <a:cxn ang="0">
                      <a:pos x="8" y="26"/>
                    </a:cxn>
                    <a:cxn ang="0">
                      <a:pos x="2" y="26"/>
                    </a:cxn>
                    <a:cxn ang="0">
                      <a:pos x="0" y="28"/>
                    </a:cxn>
                    <a:cxn ang="0">
                      <a:pos x="2" y="30"/>
                    </a:cxn>
                    <a:cxn ang="0">
                      <a:pos x="11" y="30"/>
                    </a:cxn>
                    <a:cxn ang="0">
                      <a:pos x="13" y="28"/>
                    </a:cxn>
                    <a:cxn ang="0">
                      <a:pos x="13" y="23"/>
                    </a:cxn>
                    <a:cxn ang="0">
                      <a:pos x="17" y="23"/>
                    </a:cxn>
                    <a:cxn ang="0">
                      <a:pos x="17" y="28"/>
                    </a:cxn>
                    <a:cxn ang="0">
                      <a:pos x="19" y="30"/>
                    </a:cxn>
                    <a:cxn ang="0">
                      <a:pos x="22" y="28"/>
                    </a:cxn>
                    <a:cxn ang="0">
                      <a:pos x="22" y="20"/>
                    </a:cxn>
                    <a:cxn ang="0">
                      <a:pos x="19" y="18"/>
                    </a:cxn>
                  </a:cxnLst>
                  <a:rect l="0" t="0" r="r" b="b"/>
                  <a:pathLst>
                    <a:path w="22" h="30">
                      <a:moveTo>
                        <a:pt x="19" y="18"/>
                      </a:moveTo>
                      <a:cubicBezTo>
                        <a:pt x="17" y="18"/>
                        <a:pt x="17" y="18"/>
                        <a:pt x="17" y="18"/>
                      </a:cubicBez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21" y="11"/>
                        <a:pt x="21" y="11"/>
                        <a:pt x="21" y="11"/>
                      </a:cubicBezTo>
                      <a:cubicBezTo>
                        <a:pt x="22" y="10"/>
                        <a:pt x="22" y="10"/>
                        <a:pt x="22" y="9"/>
                      </a:cubicBezTo>
                      <a:cubicBezTo>
                        <a:pt x="22" y="3"/>
                        <a:pt x="22" y="3"/>
                        <a:pt x="22" y="3"/>
                      </a:cubicBezTo>
                      <a:cubicBezTo>
                        <a:pt x="22" y="1"/>
                        <a:pt x="21" y="0"/>
                        <a:pt x="20" y="0"/>
                      </a:cubicBezTo>
                      <a:cubicBezTo>
                        <a:pt x="18" y="0"/>
                        <a:pt x="17" y="1"/>
                        <a:pt x="17" y="3"/>
                      </a:cubicBezTo>
                      <a:cubicBezTo>
                        <a:pt x="17" y="8"/>
                        <a:pt x="17" y="8"/>
                        <a:pt x="17" y="8"/>
                      </a:cubicBezTo>
                      <a:cubicBezTo>
                        <a:pt x="12" y="12"/>
                        <a:pt x="12" y="12"/>
                        <a:pt x="12" y="12"/>
                      </a:cubicBezTo>
                      <a:cubicBezTo>
                        <a:pt x="7" y="9"/>
                        <a:pt x="7" y="9"/>
                        <a:pt x="7" y="9"/>
                      </a:cubicBezTo>
                      <a:cubicBezTo>
                        <a:pt x="5" y="5"/>
                        <a:pt x="5" y="5"/>
                        <a:pt x="5" y="5"/>
                      </a:cubicBezTo>
                      <a:cubicBezTo>
                        <a:pt x="5" y="4"/>
                        <a:pt x="3" y="3"/>
                        <a:pt x="2" y="4"/>
                      </a:cubicBezTo>
                      <a:cubicBezTo>
                        <a:pt x="1" y="4"/>
                        <a:pt x="1" y="5"/>
                        <a:pt x="1" y="7"/>
                      </a:cubicBez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3" y="13"/>
                        <a:pt x="4" y="13"/>
                        <a:pt x="4" y="13"/>
                      </a:cubicBezTo>
                      <a:cubicBezTo>
                        <a:pt x="8" y="15"/>
                        <a:pt x="8" y="15"/>
                        <a:pt x="8" y="15"/>
                      </a:cubicBezTo>
                      <a:cubicBezTo>
                        <a:pt x="8" y="23"/>
                        <a:pt x="8" y="23"/>
                        <a:pt x="8" y="23"/>
                      </a:cubicBezTo>
                      <a:cubicBezTo>
                        <a:pt x="8" y="23"/>
                        <a:pt x="8" y="23"/>
                        <a:pt x="8" y="23"/>
                      </a:cubicBezTo>
                      <a:cubicBezTo>
                        <a:pt x="8" y="26"/>
                        <a:pt x="8" y="26"/>
                        <a:pt x="8" y="26"/>
                      </a:cubicBezTo>
                      <a:cubicBezTo>
                        <a:pt x="2" y="26"/>
                        <a:pt x="2" y="26"/>
                        <a:pt x="2" y="26"/>
                      </a:cubicBezTo>
                      <a:cubicBezTo>
                        <a:pt x="1" y="26"/>
                        <a:pt x="0" y="27"/>
                        <a:pt x="0" y="28"/>
                      </a:cubicBezTo>
                      <a:cubicBezTo>
                        <a:pt x="0" y="29"/>
                        <a:pt x="1" y="30"/>
                        <a:pt x="2" y="30"/>
                      </a:cubicBezTo>
                      <a:cubicBezTo>
                        <a:pt x="11" y="30"/>
                        <a:pt x="11" y="30"/>
                        <a:pt x="11" y="30"/>
                      </a:cubicBezTo>
                      <a:cubicBezTo>
                        <a:pt x="12" y="30"/>
                        <a:pt x="13" y="29"/>
                        <a:pt x="13" y="28"/>
                      </a:cubicBezTo>
                      <a:cubicBezTo>
                        <a:pt x="13" y="23"/>
                        <a:pt x="13" y="23"/>
                        <a:pt x="13" y="23"/>
                      </a:cubicBezTo>
                      <a:cubicBezTo>
                        <a:pt x="17" y="23"/>
                        <a:pt x="17" y="23"/>
                        <a:pt x="17" y="23"/>
                      </a:cubicBezTo>
                      <a:cubicBezTo>
                        <a:pt x="17" y="28"/>
                        <a:pt x="17" y="28"/>
                        <a:pt x="17" y="28"/>
                      </a:cubicBezTo>
                      <a:cubicBezTo>
                        <a:pt x="17" y="29"/>
                        <a:pt x="18" y="30"/>
                        <a:pt x="19" y="30"/>
                      </a:cubicBezTo>
                      <a:cubicBezTo>
                        <a:pt x="21" y="30"/>
                        <a:pt x="22" y="29"/>
                        <a:pt x="22" y="28"/>
                      </a:cubicBezTo>
                      <a:cubicBezTo>
                        <a:pt x="22" y="20"/>
                        <a:pt x="22" y="20"/>
                        <a:pt x="22" y="20"/>
                      </a:cubicBezTo>
                      <a:cubicBezTo>
                        <a:pt x="22" y="19"/>
                        <a:pt x="21" y="18"/>
                        <a:pt x="19" y="1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4" name="îṡḻiḑè"/>
                <p:cNvSpPr/>
                <p:nvPr/>
              </p:nvSpPr>
              <p:spPr bwMode="auto">
                <a:xfrm>
                  <a:off x="2660651" y="4586288"/>
                  <a:ext cx="120650" cy="77787"/>
                </a:xfrm>
                <a:custGeom>
                  <a:avLst/>
                  <a:gdLst/>
                  <a:ahLst/>
                  <a:cxnLst>
                    <a:cxn ang="0">
                      <a:pos x="0" y="49"/>
                    </a:cxn>
                    <a:cxn ang="0">
                      <a:pos x="31" y="49"/>
                    </a:cxn>
                    <a:cxn ang="0">
                      <a:pos x="62" y="25"/>
                    </a:cxn>
                    <a:cxn ang="0">
                      <a:pos x="60" y="39"/>
                    </a:cxn>
                    <a:cxn ang="0">
                      <a:pos x="72" y="29"/>
                    </a:cxn>
                    <a:cxn ang="0">
                      <a:pos x="76" y="3"/>
                    </a:cxn>
                    <a:cxn ang="0">
                      <a:pos x="49" y="0"/>
                    </a:cxn>
                    <a:cxn ang="0">
                      <a:pos x="36" y="9"/>
                    </a:cxn>
                    <a:cxn ang="0">
                      <a:pos x="51" y="10"/>
                    </a:cxn>
                    <a:cxn ang="0">
                      <a:pos x="0" y="49"/>
                    </a:cxn>
                  </a:cxnLst>
                  <a:rect l="0" t="0" r="r" b="b"/>
                  <a:pathLst>
                    <a:path w="76" h="49">
                      <a:moveTo>
                        <a:pt x="0" y="49"/>
                      </a:moveTo>
                      <a:lnTo>
                        <a:pt x="31" y="49"/>
                      </a:lnTo>
                      <a:lnTo>
                        <a:pt x="62" y="25"/>
                      </a:lnTo>
                      <a:lnTo>
                        <a:pt x="60" y="39"/>
                      </a:lnTo>
                      <a:lnTo>
                        <a:pt x="72" y="29"/>
                      </a:lnTo>
                      <a:lnTo>
                        <a:pt x="76" y="3"/>
                      </a:lnTo>
                      <a:lnTo>
                        <a:pt x="49" y="0"/>
                      </a:lnTo>
                      <a:lnTo>
                        <a:pt x="36" y="9"/>
                      </a:lnTo>
                      <a:lnTo>
                        <a:pt x="51" y="10"/>
                      </a:lnTo>
                      <a:lnTo>
                        <a:pt x="0" y="49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45" name="îṩľïḑè"/>
                <p:cNvSpPr/>
                <p:nvPr/>
              </p:nvSpPr>
              <p:spPr bwMode="auto">
                <a:xfrm>
                  <a:off x="2551113" y="4625975"/>
                  <a:ext cx="130175" cy="42862"/>
                </a:xfrm>
                <a:custGeom>
                  <a:avLst/>
                  <a:gdLst/>
                  <a:ahLst/>
                  <a:cxnLst>
                    <a:cxn ang="0">
                      <a:pos x="58" y="20"/>
                    </a:cxn>
                    <a:cxn ang="0">
                      <a:pos x="63" y="22"/>
                    </a:cxn>
                    <a:cxn ang="0">
                      <a:pos x="82" y="7"/>
                    </a:cxn>
                    <a:cxn ang="0">
                      <a:pos x="56" y="0"/>
                    </a:cxn>
                    <a:cxn ang="0">
                      <a:pos x="0" y="27"/>
                    </a:cxn>
                    <a:cxn ang="0">
                      <a:pos x="42" y="27"/>
                    </a:cxn>
                    <a:cxn ang="0">
                      <a:pos x="58" y="20"/>
                    </a:cxn>
                  </a:cxnLst>
                  <a:rect l="0" t="0" r="r" b="b"/>
                  <a:pathLst>
                    <a:path w="82" h="27">
                      <a:moveTo>
                        <a:pt x="58" y="20"/>
                      </a:moveTo>
                      <a:lnTo>
                        <a:pt x="63" y="22"/>
                      </a:lnTo>
                      <a:lnTo>
                        <a:pt x="82" y="7"/>
                      </a:lnTo>
                      <a:lnTo>
                        <a:pt x="56" y="0"/>
                      </a:lnTo>
                      <a:lnTo>
                        <a:pt x="0" y="27"/>
                      </a:lnTo>
                      <a:lnTo>
                        <a:pt x="42" y="27"/>
                      </a:lnTo>
                      <a:lnTo>
                        <a:pt x="58" y="2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05" name="í$ḻïdê"/>
              <p:cNvGrpSpPr/>
              <p:nvPr/>
            </p:nvGrpSpPr>
            <p:grpSpPr>
              <a:xfrm>
                <a:off x="7180512" y="3359124"/>
                <a:ext cx="326488" cy="368338"/>
                <a:chOff x="5010151" y="4568825"/>
                <a:chExt cx="185737" cy="209550"/>
              </a:xfrm>
              <a:solidFill>
                <a:schemeClr val="bg1"/>
              </a:solidFill>
            </p:grpSpPr>
            <p:sp>
              <p:nvSpPr>
                <p:cNvPr id="129" name="ïśļïďe"/>
                <p:cNvSpPr/>
                <p:nvPr/>
              </p:nvSpPr>
              <p:spPr bwMode="auto">
                <a:xfrm>
                  <a:off x="5073651" y="4654550"/>
                  <a:ext cx="28575" cy="25400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0" name="íślïḋé"/>
                <p:cNvSpPr/>
                <p:nvPr/>
              </p:nvSpPr>
              <p:spPr bwMode="auto">
                <a:xfrm>
                  <a:off x="5010151" y="4679950"/>
                  <a:ext cx="114300" cy="98425"/>
                </a:xfrm>
                <a:custGeom>
                  <a:avLst/>
                  <a:gdLst/>
                  <a:ahLst/>
                  <a:cxnLst>
                    <a:cxn ang="0">
                      <a:pos x="38" y="10"/>
                    </a:cxn>
                    <a:cxn ang="0">
                      <a:pos x="29" y="9"/>
                    </a:cxn>
                    <a:cxn ang="0">
                      <a:pos x="29" y="8"/>
                    </a:cxn>
                    <a:cxn ang="0">
                      <a:pos x="32" y="8"/>
                    </a:cxn>
                    <a:cxn ang="0">
                      <a:pos x="34" y="3"/>
                    </a:cxn>
                    <a:cxn ang="0">
                      <a:pos x="27" y="4"/>
                    </a:cxn>
                    <a:cxn ang="0">
                      <a:pos x="25" y="2"/>
                    </a:cxn>
                    <a:cxn ang="0">
                      <a:pos x="22" y="1"/>
                    </a:cxn>
                    <a:cxn ang="0">
                      <a:pos x="17" y="3"/>
                    </a:cxn>
                    <a:cxn ang="0">
                      <a:pos x="13" y="15"/>
                    </a:cxn>
                    <a:cxn ang="0">
                      <a:pos x="13" y="15"/>
                    </a:cxn>
                    <a:cxn ang="0">
                      <a:pos x="11" y="22"/>
                    </a:cxn>
                    <a:cxn ang="0">
                      <a:pos x="3" y="22"/>
                    </a:cxn>
                    <a:cxn ang="0">
                      <a:pos x="0" y="25"/>
                    </a:cxn>
                    <a:cxn ang="0">
                      <a:pos x="3" y="28"/>
                    </a:cxn>
                    <a:cxn ang="0">
                      <a:pos x="13" y="28"/>
                    </a:cxn>
                    <a:cxn ang="0">
                      <a:pos x="15" y="26"/>
                    </a:cxn>
                    <a:cxn ang="0">
                      <a:pos x="18" y="20"/>
                    </a:cxn>
                    <a:cxn ang="0">
                      <a:pos x="19" y="21"/>
                    </a:cxn>
                    <a:cxn ang="0">
                      <a:pos x="20" y="21"/>
                    </a:cxn>
                    <a:cxn ang="0">
                      <a:pos x="24" y="33"/>
                    </a:cxn>
                    <a:cxn ang="0">
                      <a:pos x="27" y="34"/>
                    </a:cxn>
                    <a:cxn ang="0">
                      <a:pos x="28" y="34"/>
                    </a:cxn>
                    <a:cxn ang="0">
                      <a:pos x="30" y="31"/>
                    </a:cxn>
                    <a:cxn ang="0">
                      <a:pos x="24" y="17"/>
                    </a:cxn>
                    <a:cxn ang="0">
                      <a:pos x="26" y="12"/>
                    </a:cxn>
                    <a:cxn ang="0">
                      <a:pos x="27" y="13"/>
                    </a:cxn>
                    <a:cxn ang="0">
                      <a:pos x="38" y="15"/>
                    </a:cxn>
                    <a:cxn ang="0">
                      <a:pos x="38" y="15"/>
                    </a:cxn>
                    <a:cxn ang="0">
                      <a:pos x="40" y="13"/>
                    </a:cxn>
                    <a:cxn ang="0">
                      <a:pos x="38" y="10"/>
                    </a:cxn>
                  </a:cxnLst>
                  <a:rect l="0" t="0" r="r" b="b"/>
                  <a:pathLst>
                    <a:path w="40" h="34">
                      <a:moveTo>
                        <a:pt x="38" y="10"/>
                      </a:moveTo>
                      <a:cubicBezTo>
                        <a:pt x="29" y="9"/>
                        <a:pt x="29" y="9"/>
                        <a:pt x="29" y="9"/>
                      </a:cubicBezTo>
                      <a:cubicBezTo>
                        <a:pt x="29" y="8"/>
                        <a:pt x="29" y="8"/>
                        <a:pt x="29" y="8"/>
                      </a:cubicBezTo>
                      <a:cubicBezTo>
                        <a:pt x="32" y="8"/>
                        <a:pt x="32" y="8"/>
                        <a:pt x="32" y="8"/>
                      </a:cubicBezTo>
                      <a:cubicBezTo>
                        <a:pt x="34" y="3"/>
                        <a:pt x="34" y="3"/>
                        <a:pt x="34" y="3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3"/>
                        <a:pt x="26" y="2"/>
                        <a:pt x="25" y="2"/>
                      </a:cubicBezTo>
                      <a:cubicBezTo>
                        <a:pt x="22" y="1"/>
                        <a:pt x="22" y="1"/>
                        <a:pt x="22" y="1"/>
                      </a:cubicBezTo>
                      <a:cubicBezTo>
                        <a:pt x="20" y="0"/>
                        <a:pt x="18" y="1"/>
                        <a:pt x="17" y="3"/>
                      </a:cubicBezTo>
                      <a:cubicBezTo>
                        <a:pt x="13" y="15"/>
                        <a:pt x="13" y="15"/>
                        <a:pt x="13" y="15"/>
                      </a:cubicBezTo>
                      <a:cubicBezTo>
                        <a:pt x="13" y="15"/>
                        <a:pt x="13" y="15"/>
                        <a:pt x="13" y="15"/>
                      </a:cubicBezTo>
                      <a:cubicBezTo>
                        <a:pt x="11" y="22"/>
                        <a:pt x="11" y="22"/>
                        <a:pt x="11" y="22"/>
                      </a:cubicBezTo>
                      <a:cubicBezTo>
                        <a:pt x="3" y="22"/>
                        <a:pt x="3" y="22"/>
                        <a:pt x="3" y="22"/>
                      </a:cubicBezTo>
                      <a:cubicBezTo>
                        <a:pt x="1" y="22"/>
                        <a:pt x="0" y="23"/>
                        <a:pt x="0" y="25"/>
                      </a:cubicBezTo>
                      <a:cubicBezTo>
                        <a:pt x="0" y="27"/>
                        <a:pt x="1" y="28"/>
                        <a:pt x="3" y="28"/>
                      </a:cubicBezTo>
                      <a:cubicBezTo>
                        <a:pt x="13" y="28"/>
                        <a:pt x="13" y="28"/>
                        <a:pt x="13" y="28"/>
                      </a:cubicBezTo>
                      <a:cubicBezTo>
                        <a:pt x="14" y="28"/>
                        <a:pt x="15" y="27"/>
                        <a:pt x="15" y="26"/>
                      </a:cubicBezTo>
                      <a:cubicBezTo>
                        <a:pt x="18" y="20"/>
                        <a:pt x="18" y="20"/>
                        <a:pt x="18" y="20"/>
                      </a:cubicBezTo>
                      <a:cubicBezTo>
                        <a:pt x="19" y="21"/>
                        <a:pt x="19" y="21"/>
                        <a:pt x="19" y="21"/>
                      </a:cubicBezTo>
                      <a:cubicBezTo>
                        <a:pt x="19" y="21"/>
                        <a:pt x="20" y="21"/>
                        <a:pt x="20" y="21"/>
                      </a:cubicBezTo>
                      <a:cubicBezTo>
                        <a:pt x="24" y="33"/>
                        <a:pt x="24" y="33"/>
                        <a:pt x="24" y="33"/>
                      </a:cubicBezTo>
                      <a:cubicBezTo>
                        <a:pt x="25" y="34"/>
                        <a:pt x="26" y="34"/>
                        <a:pt x="27" y="34"/>
                      </a:cubicBezTo>
                      <a:cubicBezTo>
                        <a:pt x="27" y="34"/>
                        <a:pt x="28" y="34"/>
                        <a:pt x="28" y="34"/>
                      </a:cubicBezTo>
                      <a:cubicBezTo>
                        <a:pt x="29" y="34"/>
                        <a:pt x="30" y="32"/>
                        <a:pt x="30" y="31"/>
                      </a:cubicBezTo>
                      <a:cubicBezTo>
                        <a:pt x="24" y="17"/>
                        <a:pt x="24" y="17"/>
                        <a:pt x="24" y="17"/>
                      </a:cubicBezTo>
                      <a:cubicBezTo>
                        <a:pt x="26" y="12"/>
                        <a:pt x="26" y="12"/>
                        <a:pt x="26" y="12"/>
                      </a:cubicBezTo>
                      <a:cubicBezTo>
                        <a:pt x="26" y="13"/>
                        <a:pt x="27" y="13"/>
                        <a:pt x="27" y="13"/>
                      </a:cubicBezTo>
                      <a:cubicBezTo>
                        <a:pt x="38" y="15"/>
                        <a:pt x="38" y="15"/>
                        <a:pt x="38" y="15"/>
                      </a:cubicBezTo>
                      <a:cubicBezTo>
                        <a:pt x="38" y="15"/>
                        <a:pt x="38" y="15"/>
                        <a:pt x="38" y="15"/>
                      </a:cubicBezTo>
                      <a:cubicBezTo>
                        <a:pt x="39" y="15"/>
                        <a:pt x="40" y="14"/>
                        <a:pt x="40" y="13"/>
                      </a:cubicBezTo>
                      <a:cubicBezTo>
                        <a:pt x="40" y="11"/>
                        <a:pt x="39" y="10"/>
                        <a:pt x="38" y="1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1" name="iṣľïḍê"/>
                <p:cNvSpPr/>
                <p:nvPr/>
              </p:nvSpPr>
              <p:spPr bwMode="auto">
                <a:xfrm>
                  <a:off x="5119688" y="4689475"/>
                  <a:ext cx="11113" cy="14287"/>
                </a:xfrm>
                <a:custGeom>
                  <a:avLst/>
                  <a:gdLst/>
                  <a:ahLst/>
                  <a:cxnLst>
                    <a:cxn ang="0">
                      <a:pos x="2" y="0"/>
                    </a:cxn>
                    <a:cxn ang="0">
                      <a:pos x="0" y="5"/>
                    </a:cxn>
                    <a:cxn ang="0">
                      <a:pos x="2" y="5"/>
                    </a:cxn>
                    <a:cxn ang="0">
                      <a:pos x="4" y="2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4" h="5">
                      <a:moveTo>
                        <a:pt x="2" y="0"/>
                      </a:move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5"/>
                        <a:pt x="2" y="5"/>
                        <a:pt x="2" y="5"/>
                      </a:cubicBezTo>
                      <a:cubicBezTo>
                        <a:pt x="3" y="5"/>
                        <a:pt x="4" y="4"/>
                        <a:pt x="4" y="2"/>
                      </a:cubicBezTo>
                      <a:cubicBezTo>
                        <a:pt x="4" y="1"/>
                        <a:pt x="3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2" name="ïsḷïdé"/>
                <p:cNvSpPr/>
                <p:nvPr/>
              </p:nvSpPr>
              <p:spPr bwMode="auto">
                <a:xfrm>
                  <a:off x="5089526" y="4724400"/>
                  <a:ext cx="17463" cy="17462"/>
                </a:xfrm>
                <a:custGeom>
                  <a:avLst/>
                  <a:gdLst/>
                  <a:ahLst/>
                  <a:cxnLst>
                    <a:cxn ang="0">
                      <a:pos x="2" y="0"/>
                    </a:cxn>
                    <a:cxn ang="0">
                      <a:pos x="2" y="0"/>
                    </a:cxn>
                    <a:cxn ang="0">
                      <a:pos x="1" y="2"/>
                    </a:cxn>
                    <a:cxn ang="0">
                      <a:pos x="2" y="5"/>
                    </a:cxn>
                    <a:cxn ang="0">
                      <a:pos x="5" y="4"/>
                    </a:cxn>
                    <a:cxn ang="0">
                      <a:pos x="6" y="1"/>
                    </a:cxn>
                    <a:cxn ang="0">
                      <a:pos x="2" y="0"/>
                    </a:cxn>
                  </a:cxnLst>
                  <a:rect l="0" t="0" r="r" b="b"/>
                  <a:pathLst>
                    <a:path w="6" h="6">
                      <a:moveTo>
                        <a:pt x="2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0" y="3"/>
                        <a:pt x="1" y="5"/>
                        <a:pt x="2" y="5"/>
                      </a:cubicBezTo>
                      <a:cubicBezTo>
                        <a:pt x="3" y="6"/>
                        <a:pt x="4" y="5"/>
                        <a:pt x="5" y="4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5" y="0"/>
                        <a:pt x="4" y="0"/>
                        <a:pt x="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3" name="íšḻidé"/>
                <p:cNvSpPr/>
                <p:nvPr/>
              </p:nvSpPr>
              <p:spPr bwMode="auto">
                <a:xfrm>
                  <a:off x="5110163" y="4678363"/>
                  <a:ext cx="17463" cy="7937"/>
                </a:xfrm>
                <a:custGeom>
                  <a:avLst/>
                  <a:gdLst/>
                  <a:ahLst/>
                  <a:cxnLst>
                    <a:cxn ang="0">
                      <a:pos x="5" y="3"/>
                    </a:cxn>
                    <a:cxn ang="0">
                      <a:pos x="5" y="1"/>
                    </a:cxn>
                    <a:cxn ang="0">
                      <a:pos x="2" y="0"/>
                    </a:cxn>
                    <a:cxn ang="0">
                      <a:pos x="1" y="1"/>
                    </a:cxn>
                    <a:cxn ang="0">
                      <a:pos x="1" y="1"/>
                    </a:cxn>
                    <a:cxn ang="0">
                      <a:pos x="1" y="2"/>
                    </a:cxn>
                    <a:cxn ang="0">
                      <a:pos x="4" y="3"/>
                    </a:cxn>
                    <a:cxn ang="0">
                      <a:pos x="5" y="3"/>
                    </a:cxn>
                  </a:cxnLst>
                  <a:rect l="0" t="0" r="r" b="b"/>
                  <a:pathLst>
                    <a:path w="6" h="3">
                      <a:moveTo>
                        <a:pt x="5" y="3"/>
                      </a:moveTo>
                      <a:cubicBezTo>
                        <a:pt x="6" y="2"/>
                        <a:pt x="5" y="2"/>
                        <a:pt x="5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0" y="1"/>
                        <a:pt x="1" y="2"/>
                        <a:pt x="1" y="2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5" y="3"/>
                        <a:pt x="5" y="3"/>
                        <a:pt x="5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4" name="íṣľiḋè"/>
                <p:cNvSpPr/>
                <p:nvPr/>
              </p:nvSpPr>
              <p:spPr bwMode="auto">
                <a:xfrm>
                  <a:off x="5116513" y="4672013"/>
                  <a:ext cx="11113" cy="7937"/>
                </a:xfrm>
                <a:custGeom>
                  <a:avLst/>
                  <a:gdLst/>
                  <a:ahLst/>
                  <a:cxnLst>
                    <a:cxn ang="0">
                      <a:pos x="7" y="5"/>
                    </a:cxn>
                    <a:cxn ang="0">
                      <a:pos x="7" y="4"/>
                    </a:cxn>
                    <a:cxn ang="0">
                      <a:pos x="0" y="0"/>
                    </a:cxn>
                    <a:cxn ang="0">
                      <a:pos x="0" y="2"/>
                    </a:cxn>
                    <a:cxn ang="0">
                      <a:pos x="7" y="5"/>
                    </a:cxn>
                  </a:cxnLst>
                  <a:rect l="0" t="0" r="r" b="b"/>
                  <a:pathLst>
                    <a:path w="7" h="5">
                      <a:moveTo>
                        <a:pt x="7" y="5"/>
                      </a:moveTo>
                      <a:lnTo>
                        <a:pt x="7" y="4"/>
                      </a:lnTo>
                      <a:lnTo>
                        <a:pt x="0" y="0"/>
                      </a:lnTo>
                      <a:lnTo>
                        <a:pt x="0" y="2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5" name="i$1ídé"/>
                <p:cNvSpPr/>
                <p:nvPr/>
              </p:nvSpPr>
              <p:spPr bwMode="auto">
                <a:xfrm>
                  <a:off x="5084763" y="4568825"/>
                  <a:ext cx="111125" cy="109537"/>
                </a:xfrm>
                <a:custGeom>
                  <a:avLst/>
                  <a:gdLst/>
                  <a:ahLst/>
                  <a:cxnLst>
                    <a:cxn ang="0">
                      <a:pos x="20" y="38"/>
                    </a:cxn>
                    <a:cxn ang="0">
                      <a:pos x="13" y="37"/>
                    </a:cxn>
                    <a:cxn ang="0">
                      <a:pos x="4" y="12"/>
                    </a:cxn>
                    <a:cxn ang="0">
                      <a:pos x="21" y="0"/>
                    </a:cxn>
                    <a:cxn ang="0">
                      <a:pos x="28" y="2"/>
                    </a:cxn>
                    <a:cxn ang="0">
                      <a:pos x="37" y="12"/>
                    </a:cxn>
                    <a:cxn ang="0">
                      <a:pos x="37" y="26"/>
                    </a:cxn>
                    <a:cxn ang="0">
                      <a:pos x="20" y="38"/>
                    </a:cxn>
                    <a:cxn ang="0">
                      <a:pos x="21" y="4"/>
                    </a:cxn>
                    <a:cxn ang="0">
                      <a:pos x="8" y="14"/>
                    </a:cxn>
                    <a:cxn ang="0">
                      <a:pos x="15" y="33"/>
                    </a:cxn>
                    <a:cxn ang="0">
                      <a:pos x="20" y="34"/>
                    </a:cxn>
                    <a:cxn ang="0">
                      <a:pos x="33" y="24"/>
                    </a:cxn>
                    <a:cxn ang="0">
                      <a:pos x="34" y="13"/>
                    </a:cxn>
                    <a:cxn ang="0">
                      <a:pos x="26" y="5"/>
                    </a:cxn>
                    <a:cxn ang="0">
                      <a:pos x="21" y="4"/>
                    </a:cxn>
                  </a:cxnLst>
                  <a:rect l="0" t="0" r="r" b="b"/>
                  <a:pathLst>
                    <a:path w="39" h="38">
                      <a:moveTo>
                        <a:pt x="20" y="38"/>
                      </a:moveTo>
                      <a:cubicBezTo>
                        <a:pt x="18" y="38"/>
                        <a:pt x="15" y="37"/>
                        <a:pt x="13" y="37"/>
                      </a:cubicBezTo>
                      <a:cubicBezTo>
                        <a:pt x="4" y="33"/>
                        <a:pt x="0" y="22"/>
                        <a:pt x="4" y="12"/>
                      </a:cubicBezTo>
                      <a:cubicBezTo>
                        <a:pt x="7" y="5"/>
                        <a:pt x="14" y="0"/>
                        <a:pt x="21" y="0"/>
                      </a:cubicBezTo>
                      <a:cubicBezTo>
                        <a:pt x="24" y="0"/>
                        <a:pt x="26" y="1"/>
                        <a:pt x="28" y="2"/>
                      </a:cubicBezTo>
                      <a:cubicBezTo>
                        <a:pt x="32" y="3"/>
                        <a:pt x="36" y="7"/>
                        <a:pt x="37" y="12"/>
                      </a:cubicBezTo>
                      <a:cubicBezTo>
                        <a:pt x="39" y="16"/>
                        <a:pt x="39" y="21"/>
                        <a:pt x="37" y="26"/>
                      </a:cubicBezTo>
                      <a:cubicBezTo>
                        <a:pt x="34" y="33"/>
                        <a:pt x="27" y="38"/>
                        <a:pt x="20" y="38"/>
                      </a:cubicBezTo>
                      <a:close/>
                      <a:moveTo>
                        <a:pt x="21" y="4"/>
                      </a:moveTo>
                      <a:cubicBezTo>
                        <a:pt x="16" y="4"/>
                        <a:pt x="10" y="8"/>
                        <a:pt x="8" y="14"/>
                      </a:cubicBezTo>
                      <a:cubicBezTo>
                        <a:pt x="4" y="21"/>
                        <a:pt x="8" y="30"/>
                        <a:pt x="15" y="33"/>
                      </a:cubicBezTo>
                      <a:cubicBezTo>
                        <a:pt x="16" y="34"/>
                        <a:pt x="18" y="34"/>
                        <a:pt x="20" y="34"/>
                      </a:cubicBezTo>
                      <a:cubicBezTo>
                        <a:pt x="26" y="34"/>
                        <a:pt x="31" y="30"/>
                        <a:pt x="33" y="24"/>
                      </a:cubicBezTo>
                      <a:cubicBezTo>
                        <a:pt x="35" y="21"/>
                        <a:pt x="35" y="17"/>
                        <a:pt x="34" y="13"/>
                      </a:cubicBezTo>
                      <a:cubicBezTo>
                        <a:pt x="32" y="9"/>
                        <a:pt x="30" y="7"/>
                        <a:pt x="26" y="5"/>
                      </a:cubicBezTo>
                      <a:cubicBezTo>
                        <a:pt x="25" y="4"/>
                        <a:pt x="23" y="4"/>
                        <a:pt x="21" y="4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6" name="ïṣ1idê"/>
                <p:cNvSpPr/>
                <p:nvPr/>
              </p:nvSpPr>
              <p:spPr bwMode="auto">
                <a:xfrm>
                  <a:off x="5103813" y="4605338"/>
                  <a:ext cx="52388" cy="58737"/>
                </a:xfrm>
                <a:custGeom>
                  <a:avLst/>
                  <a:gdLst/>
                  <a:ahLst/>
                  <a:cxnLst>
                    <a:cxn ang="0">
                      <a:pos x="13" y="20"/>
                    </a:cxn>
                    <a:cxn ang="0">
                      <a:pos x="8" y="19"/>
                    </a:cxn>
                    <a:cxn ang="0">
                      <a:pos x="2" y="11"/>
                    </a:cxn>
                    <a:cxn ang="0">
                      <a:pos x="2" y="1"/>
                    </a:cxn>
                    <a:cxn ang="0">
                      <a:pos x="4" y="1"/>
                    </a:cxn>
                    <a:cxn ang="0">
                      <a:pos x="4" y="2"/>
                    </a:cxn>
                    <a:cxn ang="0">
                      <a:pos x="4" y="11"/>
                    </a:cxn>
                    <a:cxn ang="0">
                      <a:pos x="9" y="16"/>
                    </a:cxn>
                    <a:cxn ang="0">
                      <a:pos x="16" y="16"/>
                    </a:cxn>
                    <a:cxn ang="0">
                      <a:pos x="17" y="17"/>
                    </a:cxn>
                    <a:cxn ang="0">
                      <a:pos x="16" y="19"/>
                    </a:cxn>
                    <a:cxn ang="0">
                      <a:pos x="13" y="20"/>
                    </a:cxn>
                  </a:cxnLst>
                  <a:rect l="0" t="0" r="r" b="b"/>
                  <a:pathLst>
                    <a:path w="18" h="20">
                      <a:moveTo>
                        <a:pt x="13" y="20"/>
                      </a:moveTo>
                      <a:cubicBezTo>
                        <a:pt x="11" y="20"/>
                        <a:pt x="10" y="19"/>
                        <a:pt x="8" y="19"/>
                      </a:cubicBezTo>
                      <a:cubicBezTo>
                        <a:pt x="5" y="17"/>
                        <a:pt x="3" y="15"/>
                        <a:pt x="2" y="11"/>
                      </a:cubicBezTo>
                      <a:cubicBezTo>
                        <a:pt x="0" y="8"/>
                        <a:pt x="0" y="5"/>
                        <a:pt x="2" y="1"/>
                      </a:cubicBezTo>
                      <a:cubicBezTo>
                        <a:pt x="2" y="1"/>
                        <a:pt x="3" y="0"/>
                        <a:pt x="4" y="1"/>
                      </a:cubicBezTo>
                      <a:cubicBezTo>
                        <a:pt x="4" y="1"/>
                        <a:pt x="5" y="2"/>
                        <a:pt x="4" y="2"/>
                      </a:cubicBezTo>
                      <a:cubicBezTo>
                        <a:pt x="3" y="5"/>
                        <a:pt x="3" y="8"/>
                        <a:pt x="4" y="11"/>
                      </a:cubicBezTo>
                      <a:cubicBezTo>
                        <a:pt x="5" y="13"/>
                        <a:pt x="7" y="15"/>
                        <a:pt x="9" y="16"/>
                      </a:cubicBezTo>
                      <a:cubicBezTo>
                        <a:pt x="11" y="17"/>
                        <a:pt x="14" y="17"/>
                        <a:pt x="16" y="16"/>
                      </a:cubicBezTo>
                      <a:cubicBezTo>
                        <a:pt x="16" y="16"/>
                        <a:pt x="17" y="17"/>
                        <a:pt x="17" y="17"/>
                      </a:cubicBezTo>
                      <a:cubicBezTo>
                        <a:pt x="18" y="18"/>
                        <a:pt x="17" y="19"/>
                        <a:pt x="16" y="19"/>
                      </a:cubicBezTo>
                      <a:cubicBezTo>
                        <a:pt x="15" y="19"/>
                        <a:pt x="14" y="20"/>
                        <a:pt x="13" y="2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37" name="iŝḻîdè"/>
                <p:cNvSpPr/>
                <p:nvPr/>
              </p:nvSpPr>
              <p:spPr bwMode="auto">
                <a:xfrm>
                  <a:off x="5102226" y="4683125"/>
                  <a:ext cx="19050" cy="23812"/>
                </a:xfrm>
                <a:custGeom>
                  <a:avLst/>
                  <a:gdLst/>
                  <a:ahLst/>
                  <a:cxnLst>
                    <a:cxn ang="0">
                      <a:pos x="0" y="8"/>
                    </a:cxn>
                    <a:cxn ang="0">
                      <a:pos x="4" y="8"/>
                    </a:cxn>
                    <a:cxn ang="0">
                      <a:pos x="5" y="8"/>
                    </a:cxn>
                    <a:cxn ang="0">
                      <a:pos x="7" y="2"/>
                    </a:cxn>
                    <a:cxn ang="0">
                      <a:pos x="3" y="0"/>
                    </a:cxn>
                    <a:cxn ang="0">
                      <a:pos x="0" y="8"/>
                    </a:cxn>
                    <a:cxn ang="0">
                      <a:pos x="0" y="8"/>
                    </a:cxn>
                  </a:cxnLst>
                  <a:rect l="0" t="0" r="r" b="b"/>
                  <a:pathLst>
                    <a:path w="7" h="8">
                      <a:moveTo>
                        <a:pt x="0" y="8"/>
                      </a:moveTo>
                      <a:cubicBezTo>
                        <a:pt x="2" y="8"/>
                        <a:pt x="3" y="8"/>
                        <a:pt x="4" y="8"/>
                      </a:cubicBezTo>
                      <a:cubicBezTo>
                        <a:pt x="4" y="8"/>
                        <a:pt x="4" y="8"/>
                        <a:pt x="5" y="8"/>
                      </a:cubicBezTo>
                      <a:cubicBezTo>
                        <a:pt x="7" y="2"/>
                        <a:pt x="7" y="2"/>
                        <a:pt x="7" y="2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0" y="8"/>
                        <a:pt x="0" y="8"/>
                        <a:pt x="0" y="8"/>
                      </a:cubicBezTo>
                      <a:cubicBezTo>
                        <a:pt x="0" y="8"/>
                        <a:pt x="0" y="8"/>
                        <a:pt x="0" y="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06" name="ï$lïďè"/>
              <p:cNvGrpSpPr/>
              <p:nvPr/>
            </p:nvGrpSpPr>
            <p:grpSpPr>
              <a:xfrm>
                <a:off x="6753961" y="4617770"/>
                <a:ext cx="284332" cy="361339"/>
                <a:chOff x="3949701" y="4570413"/>
                <a:chExt cx="152400" cy="193675"/>
              </a:xfrm>
              <a:solidFill>
                <a:schemeClr val="bg1"/>
              </a:solidFill>
            </p:grpSpPr>
            <p:sp>
              <p:nvSpPr>
                <p:cNvPr id="123" name="îSlïḍe"/>
                <p:cNvSpPr/>
                <p:nvPr/>
              </p:nvSpPr>
              <p:spPr bwMode="auto">
                <a:xfrm>
                  <a:off x="4079876" y="4657725"/>
                  <a:ext cx="22225" cy="22225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4" name="íślîḑé"/>
                <p:cNvSpPr/>
                <p:nvPr/>
              </p:nvSpPr>
              <p:spPr bwMode="auto">
                <a:xfrm>
                  <a:off x="4041776" y="4660900"/>
                  <a:ext cx="55563" cy="103187"/>
                </a:xfrm>
                <a:custGeom>
                  <a:avLst/>
                  <a:gdLst/>
                  <a:ahLst/>
                  <a:cxnLst>
                    <a:cxn ang="0">
                      <a:pos x="18" y="32"/>
                    </a:cxn>
                    <a:cxn ang="0">
                      <a:pos x="13" y="22"/>
                    </a:cxn>
                    <a:cxn ang="0">
                      <a:pos x="15" y="20"/>
                    </a:cxn>
                    <a:cxn ang="0">
                      <a:pos x="16" y="12"/>
                    </a:cxn>
                    <a:cxn ang="0">
                      <a:pos x="15" y="9"/>
                    </a:cxn>
                    <a:cxn ang="0">
                      <a:pos x="8" y="1"/>
                    </a:cxn>
                    <a:cxn ang="0">
                      <a:pos x="4" y="1"/>
                    </a:cxn>
                    <a:cxn ang="0">
                      <a:pos x="4" y="4"/>
                    </a:cxn>
                    <a:cxn ang="0">
                      <a:pos x="9" y="9"/>
                    </a:cxn>
                    <a:cxn ang="0">
                      <a:pos x="4" y="7"/>
                    </a:cxn>
                    <a:cxn ang="0">
                      <a:pos x="1" y="8"/>
                    </a:cxn>
                    <a:cxn ang="0">
                      <a:pos x="2" y="11"/>
                    </a:cxn>
                    <a:cxn ang="0">
                      <a:pos x="7" y="14"/>
                    </a:cxn>
                    <a:cxn ang="0">
                      <a:pos x="8" y="14"/>
                    </a:cxn>
                    <a:cxn ang="0">
                      <a:pos x="6" y="23"/>
                    </a:cxn>
                    <a:cxn ang="0">
                      <a:pos x="4" y="31"/>
                    </a:cxn>
                    <a:cxn ang="0">
                      <a:pos x="4" y="33"/>
                    </a:cxn>
                    <a:cxn ang="0">
                      <a:pos x="5" y="36"/>
                    </a:cxn>
                    <a:cxn ang="0">
                      <a:pos x="6" y="36"/>
                    </a:cxn>
                    <a:cxn ang="0">
                      <a:pos x="8" y="34"/>
                    </a:cxn>
                    <a:cxn ang="0">
                      <a:pos x="10" y="27"/>
                    </a:cxn>
                    <a:cxn ang="0">
                      <a:pos x="14" y="34"/>
                    </a:cxn>
                    <a:cxn ang="0">
                      <a:pos x="17" y="35"/>
                    </a:cxn>
                    <a:cxn ang="0">
                      <a:pos x="18" y="32"/>
                    </a:cxn>
                  </a:cxnLst>
                  <a:rect l="0" t="0" r="r" b="b"/>
                  <a:pathLst>
                    <a:path w="19" h="36">
                      <a:moveTo>
                        <a:pt x="18" y="32"/>
                      </a:moveTo>
                      <a:cubicBezTo>
                        <a:pt x="13" y="22"/>
                        <a:pt x="13" y="22"/>
                        <a:pt x="13" y="22"/>
                      </a:cubicBezTo>
                      <a:cubicBezTo>
                        <a:pt x="14" y="21"/>
                        <a:pt x="14" y="21"/>
                        <a:pt x="15" y="20"/>
                      </a:cubicBezTo>
                      <a:cubicBezTo>
                        <a:pt x="16" y="12"/>
                        <a:pt x="16" y="12"/>
                        <a:pt x="16" y="12"/>
                      </a:cubicBezTo>
                      <a:cubicBezTo>
                        <a:pt x="16" y="11"/>
                        <a:pt x="16" y="10"/>
                        <a:pt x="15" y="9"/>
                      </a:cubicBezTo>
                      <a:cubicBezTo>
                        <a:pt x="8" y="1"/>
                        <a:pt x="8" y="1"/>
                        <a:pt x="8" y="1"/>
                      </a:cubicBezTo>
                      <a:cubicBezTo>
                        <a:pt x="7" y="0"/>
                        <a:pt x="5" y="0"/>
                        <a:pt x="4" y="1"/>
                      </a:cubicBezTo>
                      <a:cubicBezTo>
                        <a:pt x="3" y="2"/>
                        <a:pt x="3" y="3"/>
                        <a:pt x="4" y="4"/>
                      </a:cubicBezTo>
                      <a:cubicBezTo>
                        <a:pt x="9" y="9"/>
                        <a:pt x="9" y="9"/>
                        <a:pt x="9" y="9"/>
                      </a:cubicBezTo>
                      <a:cubicBezTo>
                        <a:pt x="4" y="7"/>
                        <a:pt x="4" y="7"/>
                        <a:pt x="4" y="7"/>
                      </a:cubicBezTo>
                      <a:cubicBezTo>
                        <a:pt x="3" y="6"/>
                        <a:pt x="1" y="7"/>
                        <a:pt x="1" y="8"/>
                      </a:cubicBezTo>
                      <a:cubicBezTo>
                        <a:pt x="0" y="9"/>
                        <a:pt x="1" y="11"/>
                        <a:pt x="2" y="11"/>
                      </a:cubicBezTo>
                      <a:cubicBezTo>
                        <a:pt x="7" y="14"/>
                        <a:pt x="7" y="14"/>
                        <a:pt x="7" y="14"/>
                      </a:cubicBezTo>
                      <a:cubicBezTo>
                        <a:pt x="7" y="14"/>
                        <a:pt x="8" y="14"/>
                        <a:pt x="8" y="14"/>
                      </a:cubicBezTo>
                      <a:cubicBezTo>
                        <a:pt x="7" y="17"/>
                        <a:pt x="7" y="21"/>
                        <a:pt x="6" y="23"/>
                      </a:cubicBezTo>
                      <a:cubicBezTo>
                        <a:pt x="5" y="26"/>
                        <a:pt x="5" y="28"/>
                        <a:pt x="4" y="31"/>
                      </a:cubicBezTo>
                      <a:cubicBezTo>
                        <a:pt x="4" y="31"/>
                        <a:pt x="4" y="32"/>
                        <a:pt x="4" y="33"/>
                      </a:cubicBezTo>
                      <a:cubicBezTo>
                        <a:pt x="3" y="34"/>
                        <a:pt x="4" y="35"/>
                        <a:pt x="5" y="36"/>
                      </a:cubicBezTo>
                      <a:cubicBezTo>
                        <a:pt x="6" y="36"/>
                        <a:pt x="6" y="36"/>
                        <a:pt x="6" y="36"/>
                      </a:cubicBezTo>
                      <a:cubicBezTo>
                        <a:pt x="7" y="36"/>
                        <a:pt x="8" y="35"/>
                        <a:pt x="8" y="34"/>
                      </a:cubicBez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4" y="34"/>
                        <a:pt x="14" y="34"/>
                        <a:pt x="14" y="34"/>
                      </a:cubicBezTo>
                      <a:cubicBezTo>
                        <a:pt x="14" y="35"/>
                        <a:pt x="16" y="36"/>
                        <a:pt x="17" y="35"/>
                      </a:cubicBezTo>
                      <a:cubicBezTo>
                        <a:pt x="18" y="34"/>
                        <a:pt x="19" y="33"/>
                        <a:pt x="18" y="3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5" name="íSľïḑè"/>
                <p:cNvSpPr/>
                <p:nvPr/>
              </p:nvSpPr>
              <p:spPr bwMode="auto">
                <a:xfrm>
                  <a:off x="3987801" y="4675188"/>
                  <a:ext cx="25400" cy="22225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6" name="îṡ1iďè"/>
                <p:cNvSpPr/>
                <p:nvPr/>
              </p:nvSpPr>
              <p:spPr bwMode="auto">
                <a:xfrm>
                  <a:off x="3963988" y="4672013"/>
                  <a:ext cx="69850" cy="92075"/>
                </a:xfrm>
                <a:custGeom>
                  <a:avLst/>
                  <a:gdLst/>
                  <a:ahLst/>
                  <a:cxnLst>
                    <a:cxn ang="0">
                      <a:pos x="21" y="19"/>
                    </a:cxn>
                    <a:cxn ang="0">
                      <a:pos x="18" y="19"/>
                    </a:cxn>
                    <a:cxn ang="0">
                      <a:pos x="18" y="15"/>
                    </a:cxn>
                    <a:cxn ang="0">
                      <a:pos x="23" y="11"/>
                    </a:cxn>
                    <a:cxn ang="0">
                      <a:pos x="24" y="9"/>
                    </a:cxn>
                    <a:cxn ang="0">
                      <a:pos x="24" y="2"/>
                    </a:cxn>
                    <a:cxn ang="0">
                      <a:pos x="21" y="0"/>
                    </a:cxn>
                    <a:cxn ang="0">
                      <a:pos x="19" y="2"/>
                    </a:cxn>
                    <a:cxn ang="0">
                      <a:pos x="19" y="8"/>
                    </a:cxn>
                    <a:cxn ang="0">
                      <a:pos x="14" y="12"/>
                    </a:cxn>
                    <a:cxn ang="0">
                      <a:pos x="7" y="10"/>
                    </a:cxn>
                    <a:cxn ang="0">
                      <a:pos x="6" y="5"/>
                    </a:cxn>
                    <a:cxn ang="0">
                      <a:pos x="3" y="3"/>
                    </a:cxn>
                    <a:cxn ang="0">
                      <a:pos x="1" y="6"/>
                    </a:cxn>
                    <a:cxn ang="0">
                      <a:pos x="3" y="12"/>
                    </a:cxn>
                    <a:cxn ang="0">
                      <a:pos x="5" y="14"/>
                    </a:cxn>
                    <a:cxn ang="0">
                      <a:pos x="9" y="16"/>
                    </a:cxn>
                    <a:cxn ang="0">
                      <a:pos x="9" y="24"/>
                    </a:cxn>
                    <a:cxn ang="0">
                      <a:pos x="9" y="24"/>
                    </a:cxn>
                    <a:cxn ang="0">
                      <a:pos x="9" y="27"/>
                    </a:cxn>
                    <a:cxn ang="0">
                      <a:pos x="2" y="27"/>
                    </a:cxn>
                    <a:cxn ang="0">
                      <a:pos x="0" y="29"/>
                    </a:cxn>
                    <a:cxn ang="0">
                      <a:pos x="2" y="32"/>
                    </a:cxn>
                    <a:cxn ang="0">
                      <a:pos x="12" y="32"/>
                    </a:cxn>
                    <a:cxn ang="0">
                      <a:pos x="14" y="29"/>
                    </a:cxn>
                    <a:cxn ang="0">
                      <a:pos x="14" y="24"/>
                    </a:cxn>
                    <a:cxn ang="0">
                      <a:pos x="19" y="24"/>
                    </a:cxn>
                    <a:cxn ang="0">
                      <a:pos x="19" y="29"/>
                    </a:cxn>
                    <a:cxn ang="0">
                      <a:pos x="21" y="32"/>
                    </a:cxn>
                    <a:cxn ang="0">
                      <a:pos x="23" y="29"/>
                    </a:cxn>
                    <a:cxn ang="0">
                      <a:pos x="23" y="21"/>
                    </a:cxn>
                    <a:cxn ang="0">
                      <a:pos x="21" y="19"/>
                    </a:cxn>
                  </a:cxnLst>
                  <a:rect l="0" t="0" r="r" b="b"/>
                  <a:pathLst>
                    <a:path w="24" h="32">
                      <a:moveTo>
                        <a:pt x="21" y="19"/>
                      </a:moveTo>
                      <a:cubicBezTo>
                        <a:pt x="18" y="19"/>
                        <a:pt x="18" y="19"/>
                        <a:pt x="18" y="19"/>
                      </a:cubicBezTo>
                      <a:cubicBezTo>
                        <a:pt x="18" y="15"/>
                        <a:pt x="18" y="15"/>
                        <a:pt x="18" y="15"/>
                      </a:cubicBezTo>
                      <a:cubicBezTo>
                        <a:pt x="23" y="11"/>
                        <a:pt x="23" y="11"/>
                        <a:pt x="23" y="11"/>
                      </a:cubicBezTo>
                      <a:cubicBezTo>
                        <a:pt x="23" y="11"/>
                        <a:pt x="24" y="10"/>
                        <a:pt x="24" y="9"/>
                      </a:cubicBezTo>
                      <a:cubicBezTo>
                        <a:pt x="24" y="2"/>
                        <a:pt x="24" y="2"/>
                        <a:pt x="24" y="2"/>
                      </a:cubicBezTo>
                      <a:cubicBezTo>
                        <a:pt x="24" y="1"/>
                        <a:pt x="23" y="0"/>
                        <a:pt x="21" y="0"/>
                      </a:cubicBezTo>
                      <a:cubicBezTo>
                        <a:pt x="20" y="0"/>
                        <a:pt x="19" y="1"/>
                        <a:pt x="19" y="2"/>
                      </a:cubicBezTo>
                      <a:cubicBezTo>
                        <a:pt x="19" y="8"/>
                        <a:pt x="19" y="8"/>
                        <a:pt x="19" y="8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7" y="10"/>
                        <a:pt x="7" y="10"/>
                        <a:pt x="7" y="10"/>
                      </a:cubicBezTo>
                      <a:cubicBezTo>
                        <a:pt x="6" y="5"/>
                        <a:pt x="6" y="5"/>
                        <a:pt x="6" y="5"/>
                      </a:cubicBezTo>
                      <a:cubicBezTo>
                        <a:pt x="5" y="4"/>
                        <a:pt x="4" y="3"/>
                        <a:pt x="3" y="3"/>
                      </a:cubicBezTo>
                      <a:cubicBezTo>
                        <a:pt x="1" y="4"/>
                        <a:pt x="1" y="5"/>
                        <a:pt x="1" y="6"/>
                      </a:cubicBezTo>
                      <a:cubicBezTo>
                        <a:pt x="3" y="12"/>
                        <a:pt x="3" y="12"/>
                        <a:pt x="3" y="12"/>
                      </a:cubicBezTo>
                      <a:cubicBezTo>
                        <a:pt x="3" y="13"/>
                        <a:pt x="4" y="13"/>
                        <a:pt x="5" y="14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4"/>
                        <a:pt x="9" y="24"/>
                        <a:pt x="9" y="24"/>
                      </a:cubicBezTo>
                      <a:cubicBezTo>
                        <a:pt x="9" y="27"/>
                        <a:pt x="9" y="27"/>
                        <a:pt x="9" y="27"/>
                      </a:cubicBezTo>
                      <a:cubicBezTo>
                        <a:pt x="2" y="27"/>
                        <a:pt x="2" y="27"/>
                        <a:pt x="2" y="27"/>
                      </a:cubicBezTo>
                      <a:cubicBezTo>
                        <a:pt x="1" y="27"/>
                        <a:pt x="0" y="28"/>
                        <a:pt x="0" y="29"/>
                      </a:cubicBezTo>
                      <a:cubicBezTo>
                        <a:pt x="0" y="31"/>
                        <a:pt x="1" y="32"/>
                        <a:pt x="2" y="32"/>
                      </a:cubicBezTo>
                      <a:cubicBezTo>
                        <a:pt x="12" y="32"/>
                        <a:pt x="12" y="32"/>
                        <a:pt x="12" y="32"/>
                      </a:cubicBezTo>
                      <a:cubicBezTo>
                        <a:pt x="13" y="32"/>
                        <a:pt x="14" y="31"/>
                        <a:pt x="14" y="29"/>
                      </a:cubicBezTo>
                      <a:cubicBezTo>
                        <a:pt x="14" y="24"/>
                        <a:pt x="14" y="24"/>
                        <a:pt x="14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19" y="29"/>
                        <a:pt x="19" y="29"/>
                        <a:pt x="19" y="29"/>
                      </a:cubicBezTo>
                      <a:cubicBezTo>
                        <a:pt x="19" y="31"/>
                        <a:pt x="20" y="32"/>
                        <a:pt x="21" y="32"/>
                      </a:cubicBezTo>
                      <a:cubicBezTo>
                        <a:pt x="22" y="32"/>
                        <a:pt x="23" y="31"/>
                        <a:pt x="23" y="29"/>
                      </a:cubicBezTo>
                      <a:cubicBezTo>
                        <a:pt x="23" y="21"/>
                        <a:pt x="23" y="21"/>
                        <a:pt x="23" y="21"/>
                      </a:cubicBezTo>
                      <a:cubicBezTo>
                        <a:pt x="23" y="20"/>
                        <a:pt x="22" y="19"/>
                        <a:pt x="21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7" name="î$ḷïdè"/>
                <p:cNvSpPr/>
                <p:nvPr/>
              </p:nvSpPr>
              <p:spPr bwMode="auto">
                <a:xfrm>
                  <a:off x="3949701" y="4570413"/>
                  <a:ext cx="87313" cy="95250"/>
                </a:xfrm>
                <a:custGeom>
                  <a:avLst/>
                  <a:gdLst/>
                  <a:ahLst/>
                  <a:cxnLst>
                    <a:cxn ang="0">
                      <a:pos x="29" y="25"/>
                    </a:cxn>
                    <a:cxn ang="0">
                      <a:pos x="29" y="24"/>
                    </a:cxn>
                    <a:cxn ang="0">
                      <a:pos x="29" y="24"/>
                    </a:cxn>
                    <a:cxn ang="0">
                      <a:pos x="29" y="24"/>
                    </a:cxn>
                    <a:cxn ang="0">
                      <a:pos x="28" y="24"/>
                    </a:cxn>
                    <a:cxn ang="0">
                      <a:pos x="27" y="19"/>
                    </a:cxn>
                    <a:cxn ang="0">
                      <a:pos x="28" y="18"/>
                    </a:cxn>
                    <a:cxn ang="0">
                      <a:pos x="27" y="18"/>
                    </a:cxn>
                    <a:cxn ang="0">
                      <a:pos x="28" y="13"/>
                    </a:cxn>
                    <a:cxn ang="0">
                      <a:pos x="29" y="13"/>
                    </a:cxn>
                    <a:cxn ang="0">
                      <a:pos x="29" y="12"/>
                    </a:cxn>
                    <a:cxn ang="0">
                      <a:pos x="30" y="11"/>
                    </a:cxn>
                    <a:cxn ang="0">
                      <a:pos x="29" y="9"/>
                    </a:cxn>
                    <a:cxn ang="0">
                      <a:pos x="30" y="6"/>
                    </a:cxn>
                    <a:cxn ang="0">
                      <a:pos x="29" y="5"/>
                    </a:cxn>
                    <a:cxn ang="0">
                      <a:pos x="28" y="3"/>
                    </a:cxn>
                    <a:cxn ang="0">
                      <a:pos x="25" y="5"/>
                    </a:cxn>
                    <a:cxn ang="0">
                      <a:pos x="24" y="4"/>
                    </a:cxn>
                    <a:cxn ang="0">
                      <a:pos x="23" y="1"/>
                    </a:cxn>
                    <a:cxn ang="0">
                      <a:pos x="19" y="0"/>
                    </a:cxn>
                    <a:cxn ang="0">
                      <a:pos x="18" y="2"/>
                    </a:cxn>
                    <a:cxn ang="0">
                      <a:pos x="16" y="2"/>
                    </a:cxn>
                    <a:cxn ang="0">
                      <a:pos x="15" y="0"/>
                    </a:cxn>
                    <a:cxn ang="0">
                      <a:pos x="11" y="1"/>
                    </a:cxn>
                    <a:cxn ang="0">
                      <a:pos x="11" y="4"/>
                    </a:cxn>
                    <a:cxn ang="0">
                      <a:pos x="9" y="5"/>
                    </a:cxn>
                    <a:cxn ang="0">
                      <a:pos x="7" y="3"/>
                    </a:cxn>
                    <a:cxn ang="0">
                      <a:pos x="5" y="5"/>
                    </a:cxn>
                    <a:cxn ang="0">
                      <a:pos x="4" y="6"/>
                    </a:cxn>
                    <a:cxn ang="0">
                      <a:pos x="5" y="9"/>
                    </a:cxn>
                    <a:cxn ang="0">
                      <a:pos x="4" y="10"/>
                    </a:cxn>
                    <a:cxn ang="0">
                      <a:pos x="1" y="10"/>
                    </a:cxn>
                    <a:cxn ang="0">
                      <a:pos x="0" y="14"/>
                    </a:cxn>
                    <a:cxn ang="0">
                      <a:pos x="3" y="16"/>
                    </a:cxn>
                    <a:cxn ang="0">
                      <a:pos x="3" y="17"/>
                    </a:cxn>
                    <a:cxn ang="0">
                      <a:pos x="0" y="19"/>
                    </a:cxn>
                    <a:cxn ang="0">
                      <a:pos x="1" y="23"/>
                    </a:cxn>
                    <a:cxn ang="0">
                      <a:pos x="4" y="23"/>
                    </a:cxn>
                    <a:cxn ang="0">
                      <a:pos x="5" y="24"/>
                    </a:cxn>
                    <a:cxn ang="0">
                      <a:pos x="4" y="27"/>
                    </a:cxn>
                    <a:cxn ang="0">
                      <a:pos x="5" y="28"/>
                    </a:cxn>
                    <a:cxn ang="0">
                      <a:pos x="7" y="30"/>
                    </a:cxn>
                    <a:cxn ang="0">
                      <a:pos x="9" y="29"/>
                    </a:cxn>
                    <a:cxn ang="0">
                      <a:pos x="11" y="29"/>
                    </a:cxn>
                    <a:cxn ang="0">
                      <a:pos x="11" y="32"/>
                    </a:cxn>
                    <a:cxn ang="0">
                      <a:pos x="15" y="33"/>
                    </a:cxn>
                    <a:cxn ang="0">
                      <a:pos x="16" y="31"/>
                    </a:cxn>
                    <a:cxn ang="0">
                      <a:pos x="18" y="31"/>
                    </a:cxn>
                    <a:cxn ang="0">
                      <a:pos x="19" y="33"/>
                    </a:cxn>
                    <a:cxn ang="0">
                      <a:pos x="23" y="32"/>
                    </a:cxn>
                    <a:cxn ang="0">
                      <a:pos x="23" y="29"/>
                    </a:cxn>
                    <a:cxn ang="0">
                      <a:pos x="25" y="29"/>
                    </a:cxn>
                    <a:cxn ang="0">
                      <a:pos x="27" y="30"/>
                    </a:cxn>
                    <a:cxn ang="0">
                      <a:pos x="29" y="29"/>
                    </a:cxn>
                    <a:cxn ang="0">
                      <a:pos x="30" y="27"/>
                    </a:cxn>
                    <a:cxn ang="0">
                      <a:pos x="30" y="26"/>
                    </a:cxn>
                    <a:cxn ang="0">
                      <a:pos x="29" y="25"/>
                    </a:cxn>
                    <a:cxn ang="0">
                      <a:pos x="14" y="19"/>
                    </a:cxn>
                    <a:cxn ang="0">
                      <a:pos x="14" y="14"/>
                    </a:cxn>
                    <a:cxn ang="0">
                      <a:pos x="20" y="14"/>
                    </a:cxn>
                    <a:cxn ang="0">
                      <a:pos x="20" y="19"/>
                    </a:cxn>
                    <a:cxn ang="0">
                      <a:pos x="14" y="19"/>
                    </a:cxn>
                  </a:cxnLst>
                  <a:rect l="0" t="0" r="r" b="b"/>
                  <a:pathLst>
                    <a:path w="30" h="33">
                      <a:moveTo>
                        <a:pt x="29" y="25"/>
                      </a:move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29" y="24"/>
                        <a:pt x="29" y="24"/>
                        <a:pt x="29" y="24"/>
                      </a:cubicBezTo>
                      <a:cubicBezTo>
                        <a:pt x="28" y="24"/>
                        <a:pt x="28" y="24"/>
                        <a:pt x="28" y="24"/>
                      </a:cubicBezTo>
                      <a:cubicBezTo>
                        <a:pt x="27" y="19"/>
                        <a:pt x="27" y="19"/>
                        <a:pt x="27" y="19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7" y="18"/>
                        <a:pt x="27" y="18"/>
                        <a:pt x="27" y="18"/>
                      </a:cubicBezTo>
                      <a:cubicBezTo>
                        <a:pt x="28" y="13"/>
                        <a:pt x="28" y="13"/>
                        <a:pt x="28" y="13"/>
                      </a:cubicBezTo>
                      <a:cubicBezTo>
                        <a:pt x="29" y="13"/>
                        <a:pt x="29" y="13"/>
                        <a:pt x="29" y="13"/>
                      </a:cubicBezTo>
                      <a:cubicBezTo>
                        <a:pt x="29" y="12"/>
                        <a:pt x="29" y="12"/>
                        <a:pt x="29" y="12"/>
                      </a:cubicBez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0" y="11"/>
                        <a:pt x="29" y="9"/>
                        <a:pt x="29" y="9"/>
                      </a:cubicBezTo>
                      <a:cubicBezTo>
                        <a:pt x="30" y="6"/>
                        <a:pt x="30" y="6"/>
                        <a:pt x="30" y="6"/>
                      </a:cubicBezTo>
                      <a:cubicBezTo>
                        <a:pt x="29" y="5"/>
                        <a:pt x="29" y="5"/>
                        <a:pt x="29" y="5"/>
                      </a:cubicBezTo>
                      <a:cubicBezTo>
                        <a:pt x="28" y="3"/>
                        <a:pt x="28" y="3"/>
                        <a:pt x="28" y="3"/>
                      </a:cubicBezTo>
                      <a:cubicBezTo>
                        <a:pt x="25" y="5"/>
                        <a:pt x="25" y="5"/>
                        <a:pt x="25" y="5"/>
                      </a:cubicBezTo>
                      <a:cubicBezTo>
                        <a:pt x="24" y="4"/>
                        <a:pt x="24" y="4"/>
                        <a:pt x="24" y="4"/>
                      </a:cubicBez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8" y="2"/>
                        <a:pt x="18" y="2"/>
                        <a:pt x="18" y="2"/>
                      </a:cubicBezTo>
                      <a:cubicBezTo>
                        <a:pt x="17" y="2"/>
                        <a:pt x="17" y="2"/>
                        <a:pt x="16" y="2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11" y="1"/>
                        <a:pt x="11" y="1"/>
                        <a:pt x="11" y="1"/>
                      </a:cubicBezTo>
                      <a:cubicBezTo>
                        <a:pt x="11" y="4"/>
                        <a:pt x="11" y="4"/>
                        <a:pt x="11" y="4"/>
                      </a:cubicBezTo>
                      <a:cubicBezTo>
                        <a:pt x="10" y="4"/>
                        <a:pt x="10" y="4"/>
                        <a:pt x="9" y="5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5" y="5"/>
                        <a:pt x="5" y="5"/>
                        <a:pt x="5" y="5"/>
                      </a:cubicBezTo>
                      <a:cubicBezTo>
                        <a:pt x="4" y="6"/>
                        <a:pt x="4" y="6"/>
                        <a:pt x="4" y="6"/>
                      </a:cubicBezTo>
                      <a:cubicBezTo>
                        <a:pt x="5" y="9"/>
                        <a:pt x="5" y="9"/>
                        <a:pt x="5" y="9"/>
                      </a:cubicBezTo>
                      <a:cubicBezTo>
                        <a:pt x="5" y="9"/>
                        <a:pt x="5" y="10"/>
                        <a:pt x="4" y="10"/>
                      </a:cubicBez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3" y="16"/>
                        <a:pt x="3" y="17"/>
                        <a:pt x="3" y="17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4" y="23"/>
                        <a:pt x="4" y="23"/>
                        <a:pt x="4" y="23"/>
                      </a:cubicBezTo>
                      <a:cubicBezTo>
                        <a:pt x="5" y="24"/>
                        <a:pt x="5" y="24"/>
                        <a:pt x="5" y="24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5" y="28"/>
                        <a:pt x="5" y="28"/>
                        <a:pt x="5" y="28"/>
                      </a:cubicBez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29"/>
                        <a:pt x="9" y="29"/>
                        <a:pt x="9" y="29"/>
                      </a:cubicBezTo>
                      <a:cubicBezTo>
                        <a:pt x="10" y="29"/>
                        <a:pt x="10" y="29"/>
                        <a:pt x="11" y="29"/>
                      </a:cubicBezTo>
                      <a:cubicBezTo>
                        <a:pt x="11" y="32"/>
                        <a:pt x="11" y="32"/>
                        <a:pt x="11" y="32"/>
                      </a:cubicBezTo>
                      <a:cubicBezTo>
                        <a:pt x="15" y="33"/>
                        <a:pt x="15" y="33"/>
                        <a:pt x="15" y="33"/>
                      </a:cubicBezTo>
                      <a:cubicBezTo>
                        <a:pt x="16" y="31"/>
                        <a:pt x="16" y="31"/>
                        <a:pt x="16" y="31"/>
                      </a:cubicBezTo>
                      <a:cubicBezTo>
                        <a:pt x="17" y="31"/>
                        <a:pt x="17" y="31"/>
                        <a:pt x="18" y="31"/>
                      </a:cubicBezTo>
                      <a:cubicBezTo>
                        <a:pt x="19" y="33"/>
                        <a:pt x="19" y="33"/>
                        <a:pt x="19" y="33"/>
                      </a:cubicBezTo>
                      <a:cubicBezTo>
                        <a:pt x="23" y="32"/>
                        <a:pt x="23" y="32"/>
                        <a:pt x="23" y="32"/>
                      </a:cubicBezTo>
                      <a:cubicBezTo>
                        <a:pt x="23" y="29"/>
                        <a:pt x="23" y="29"/>
                        <a:pt x="23" y="29"/>
                      </a:cubicBezTo>
                      <a:cubicBezTo>
                        <a:pt x="24" y="29"/>
                        <a:pt x="24" y="29"/>
                        <a:pt x="25" y="29"/>
                      </a:cubicBezTo>
                      <a:cubicBezTo>
                        <a:pt x="27" y="30"/>
                        <a:pt x="27" y="30"/>
                        <a:pt x="27" y="30"/>
                      </a:cubicBezTo>
                      <a:cubicBezTo>
                        <a:pt x="29" y="29"/>
                        <a:pt x="29" y="29"/>
                        <a:pt x="29" y="29"/>
                      </a:cubicBezTo>
                      <a:cubicBezTo>
                        <a:pt x="30" y="27"/>
                        <a:pt x="30" y="27"/>
                        <a:pt x="30" y="27"/>
                      </a:cubicBezTo>
                      <a:cubicBezTo>
                        <a:pt x="30" y="26"/>
                        <a:pt x="30" y="26"/>
                        <a:pt x="30" y="26"/>
                      </a:cubicBezTo>
                      <a:cubicBezTo>
                        <a:pt x="29" y="25"/>
                        <a:pt x="29" y="25"/>
                        <a:pt x="29" y="25"/>
                      </a:cubicBezTo>
                      <a:close/>
                      <a:moveTo>
                        <a:pt x="14" y="19"/>
                      </a:moveTo>
                      <a:cubicBezTo>
                        <a:pt x="13" y="18"/>
                        <a:pt x="13" y="15"/>
                        <a:pt x="14" y="14"/>
                      </a:cubicBezTo>
                      <a:cubicBezTo>
                        <a:pt x="16" y="13"/>
                        <a:pt x="18" y="13"/>
                        <a:pt x="20" y="14"/>
                      </a:cubicBezTo>
                      <a:cubicBezTo>
                        <a:pt x="21" y="15"/>
                        <a:pt x="21" y="18"/>
                        <a:pt x="20" y="19"/>
                      </a:cubicBezTo>
                      <a:cubicBezTo>
                        <a:pt x="18" y="21"/>
                        <a:pt x="16" y="21"/>
                        <a:pt x="14" y="19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8" name="îṧľïḍè"/>
                <p:cNvSpPr/>
                <p:nvPr/>
              </p:nvSpPr>
              <p:spPr bwMode="auto">
                <a:xfrm>
                  <a:off x="4033838" y="4594225"/>
                  <a:ext cx="57150" cy="60325"/>
                </a:xfrm>
                <a:custGeom>
                  <a:avLst/>
                  <a:gdLst/>
                  <a:ahLst/>
                  <a:cxnLst>
                    <a:cxn ang="0">
                      <a:pos x="17" y="15"/>
                    </a:cxn>
                    <a:cxn ang="0">
                      <a:pos x="17" y="14"/>
                    </a:cxn>
                    <a:cxn ang="0">
                      <a:pos x="19" y="14"/>
                    </a:cxn>
                    <a:cxn ang="0">
                      <a:pos x="20" y="12"/>
                    </a:cxn>
                    <a:cxn ang="0">
                      <a:pos x="18" y="11"/>
                    </a:cxn>
                    <a:cxn ang="0">
                      <a:pos x="18" y="10"/>
                    </a:cxn>
                    <a:cxn ang="0">
                      <a:pos x="20" y="9"/>
                    </a:cxn>
                    <a:cxn ang="0">
                      <a:pos x="19" y="7"/>
                    </a:cxn>
                    <a:cxn ang="0">
                      <a:pos x="17" y="6"/>
                    </a:cxn>
                    <a:cxn ang="0">
                      <a:pos x="17" y="6"/>
                    </a:cxn>
                    <a:cxn ang="0">
                      <a:pos x="18" y="4"/>
                    </a:cxn>
                    <a:cxn ang="0">
                      <a:pos x="17" y="3"/>
                    </a:cxn>
                    <a:cxn ang="0">
                      <a:pos x="16" y="2"/>
                    </a:cxn>
                    <a:cxn ang="0">
                      <a:pos x="14" y="3"/>
                    </a:cxn>
                    <a:cxn ang="0">
                      <a:pos x="14" y="3"/>
                    </a:cxn>
                    <a:cxn ang="0">
                      <a:pos x="14" y="1"/>
                    </a:cxn>
                    <a:cxn ang="0">
                      <a:pos x="11" y="0"/>
                    </a:cxn>
                    <a:cxn ang="0">
                      <a:pos x="10" y="2"/>
                    </a:cxn>
                    <a:cxn ang="0">
                      <a:pos x="9" y="2"/>
                    </a:cxn>
                    <a:cxn ang="0">
                      <a:pos x="8" y="0"/>
                    </a:cxn>
                    <a:cxn ang="0">
                      <a:pos x="6" y="1"/>
                    </a:cxn>
                    <a:cxn ang="0">
                      <a:pos x="6" y="3"/>
                    </a:cxn>
                    <a:cxn ang="0">
                      <a:pos x="5" y="3"/>
                    </a:cxn>
                    <a:cxn ang="0">
                      <a:pos x="3" y="2"/>
                    </a:cxn>
                    <a:cxn ang="0">
                      <a:pos x="2" y="4"/>
                    </a:cxn>
                    <a:cxn ang="0">
                      <a:pos x="2" y="6"/>
                    </a:cxn>
                    <a:cxn ang="0">
                      <a:pos x="2" y="6"/>
                    </a:cxn>
                    <a:cxn ang="0">
                      <a:pos x="0" y="7"/>
                    </a:cxn>
                    <a:cxn ang="0">
                      <a:pos x="0" y="9"/>
                    </a:cxn>
                    <a:cxn ang="0">
                      <a:pos x="1" y="10"/>
                    </a:cxn>
                    <a:cxn ang="0">
                      <a:pos x="1" y="11"/>
                    </a:cxn>
                    <a:cxn ang="0">
                      <a:pos x="0" y="12"/>
                    </a:cxn>
                    <a:cxn ang="0">
                      <a:pos x="0" y="14"/>
                    </a:cxn>
                    <a:cxn ang="0">
                      <a:pos x="2" y="14"/>
                    </a:cxn>
                    <a:cxn ang="0">
                      <a:pos x="2" y="15"/>
                    </a:cxn>
                    <a:cxn ang="0">
                      <a:pos x="2" y="17"/>
                    </a:cxn>
                    <a:cxn ang="0">
                      <a:pos x="3" y="18"/>
                    </a:cxn>
                    <a:cxn ang="0">
                      <a:pos x="5" y="18"/>
                    </a:cxn>
                    <a:cxn ang="0">
                      <a:pos x="6" y="18"/>
                    </a:cxn>
                    <a:cxn ang="0">
                      <a:pos x="6" y="20"/>
                    </a:cxn>
                    <a:cxn ang="0">
                      <a:pos x="8" y="21"/>
                    </a:cxn>
                    <a:cxn ang="0">
                      <a:pos x="9" y="19"/>
                    </a:cxn>
                    <a:cxn ang="0">
                      <a:pos x="10" y="19"/>
                    </a:cxn>
                    <a:cxn ang="0">
                      <a:pos x="11" y="21"/>
                    </a:cxn>
                    <a:cxn ang="0">
                      <a:pos x="14" y="20"/>
                    </a:cxn>
                    <a:cxn ang="0">
                      <a:pos x="14" y="18"/>
                    </a:cxn>
                    <a:cxn ang="0">
                      <a:pos x="14" y="18"/>
                    </a:cxn>
                    <a:cxn ang="0">
                      <a:pos x="16" y="18"/>
                    </a:cxn>
                    <a:cxn ang="0">
                      <a:pos x="17" y="18"/>
                    </a:cxn>
                    <a:cxn ang="0">
                      <a:pos x="18" y="17"/>
                    </a:cxn>
                    <a:cxn ang="0">
                      <a:pos x="17" y="15"/>
                    </a:cxn>
                    <a:cxn ang="0">
                      <a:pos x="8" y="12"/>
                    </a:cxn>
                    <a:cxn ang="0">
                      <a:pos x="8" y="9"/>
                    </a:cxn>
                    <a:cxn ang="0">
                      <a:pos x="11" y="9"/>
                    </a:cxn>
                    <a:cxn ang="0">
                      <a:pos x="11" y="12"/>
                    </a:cxn>
                    <a:cxn ang="0">
                      <a:pos x="8" y="12"/>
                    </a:cxn>
                  </a:cxnLst>
                  <a:rect l="0" t="0" r="r" b="b"/>
                  <a:pathLst>
                    <a:path w="20" h="21">
                      <a:moveTo>
                        <a:pt x="17" y="15"/>
                      </a:moveTo>
                      <a:cubicBezTo>
                        <a:pt x="17" y="15"/>
                        <a:pt x="17" y="15"/>
                        <a:pt x="17" y="14"/>
                      </a:cubicBezTo>
                      <a:cubicBezTo>
                        <a:pt x="19" y="14"/>
                        <a:pt x="19" y="14"/>
                        <a:pt x="19" y="14"/>
                      </a:cubicBezTo>
                      <a:cubicBezTo>
                        <a:pt x="20" y="12"/>
                        <a:pt x="20" y="12"/>
                        <a:pt x="20" y="12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8" y="11"/>
                        <a:pt x="18" y="10"/>
                        <a:pt x="18" y="10"/>
                      </a:cubicBezTo>
                      <a:cubicBezTo>
                        <a:pt x="20" y="9"/>
                        <a:pt x="20" y="9"/>
                        <a:pt x="20" y="9"/>
                      </a:cubicBezTo>
                      <a:cubicBezTo>
                        <a:pt x="19" y="7"/>
                        <a:pt x="19" y="7"/>
                        <a:pt x="19" y="7"/>
                      </a:cubicBezTo>
                      <a:cubicBezTo>
                        <a:pt x="17" y="6"/>
                        <a:pt x="17" y="6"/>
                        <a:pt x="17" y="6"/>
                      </a:cubicBezTo>
                      <a:cubicBezTo>
                        <a:pt x="17" y="6"/>
                        <a:pt x="17" y="6"/>
                        <a:pt x="17" y="6"/>
                      </a:cubicBezTo>
                      <a:cubicBezTo>
                        <a:pt x="18" y="4"/>
                        <a:pt x="18" y="4"/>
                        <a:pt x="18" y="4"/>
                      </a:cubicBezTo>
                      <a:cubicBezTo>
                        <a:pt x="17" y="3"/>
                        <a:pt x="17" y="3"/>
                        <a:pt x="17" y="3"/>
                      </a:cubicBezTo>
                      <a:cubicBezTo>
                        <a:pt x="16" y="2"/>
                        <a:pt x="16" y="2"/>
                        <a:pt x="16" y="2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3"/>
                        <a:pt x="14" y="3"/>
                        <a:pt x="14" y="3"/>
                      </a:cubicBezTo>
                      <a:cubicBezTo>
                        <a:pt x="14" y="1"/>
                        <a:pt x="14" y="1"/>
                        <a:pt x="14" y="1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10" y="2"/>
                        <a:pt x="10" y="2"/>
                        <a:pt x="9" y="2"/>
                      </a:cubicBez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6" y="1"/>
                        <a:pt x="6" y="1"/>
                        <a:pt x="6" y="1"/>
                      </a:cubicBez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6" y="3"/>
                        <a:pt x="5" y="3"/>
                        <a:pt x="5" y="3"/>
                      </a:cubicBezTo>
                      <a:cubicBezTo>
                        <a:pt x="3" y="2"/>
                        <a:pt x="3" y="2"/>
                        <a:pt x="3" y="2"/>
                      </a:cubicBez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0" y="7"/>
                        <a:pt x="0" y="7"/>
                        <a:pt x="0" y="7"/>
                      </a:cubicBezTo>
                      <a:cubicBezTo>
                        <a:pt x="0" y="9"/>
                        <a:pt x="0" y="9"/>
                        <a:pt x="0" y="9"/>
                      </a:cubicBezTo>
                      <a:cubicBezTo>
                        <a:pt x="1" y="10"/>
                        <a:pt x="1" y="10"/>
                        <a:pt x="1" y="10"/>
                      </a:cubicBezTo>
                      <a:cubicBezTo>
                        <a:pt x="1" y="10"/>
                        <a:pt x="1" y="11"/>
                        <a:pt x="1" y="11"/>
                      </a:cubicBezTo>
                      <a:cubicBezTo>
                        <a:pt x="0" y="12"/>
                        <a:pt x="0" y="12"/>
                        <a:pt x="0" y="12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5"/>
                        <a:pt x="2" y="15"/>
                        <a:pt x="2" y="15"/>
                      </a:cubicBezTo>
                      <a:cubicBezTo>
                        <a:pt x="2" y="17"/>
                        <a:pt x="2" y="17"/>
                        <a:pt x="2" y="17"/>
                      </a:cubicBezTo>
                      <a:cubicBezTo>
                        <a:pt x="3" y="18"/>
                        <a:pt x="3" y="18"/>
                        <a:pt x="3" y="18"/>
                      </a:cubicBezTo>
                      <a:cubicBezTo>
                        <a:pt x="5" y="18"/>
                        <a:pt x="5" y="18"/>
                        <a:pt x="5" y="18"/>
                      </a:cubicBezTo>
                      <a:cubicBezTo>
                        <a:pt x="5" y="18"/>
                        <a:pt x="5" y="18"/>
                        <a:pt x="6" y="18"/>
                      </a:cubicBezTo>
                      <a:cubicBezTo>
                        <a:pt x="6" y="20"/>
                        <a:pt x="6" y="20"/>
                        <a:pt x="6" y="20"/>
                      </a:cubicBezTo>
                      <a:cubicBezTo>
                        <a:pt x="8" y="21"/>
                        <a:pt x="8" y="21"/>
                        <a:pt x="8" y="21"/>
                      </a:cubicBezTo>
                      <a:cubicBezTo>
                        <a:pt x="9" y="19"/>
                        <a:pt x="9" y="19"/>
                        <a:pt x="9" y="19"/>
                      </a:cubicBezTo>
                      <a:cubicBezTo>
                        <a:pt x="10" y="19"/>
                        <a:pt x="10" y="19"/>
                        <a:pt x="10" y="19"/>
                      </a:cubicBezTo>
                      <a:cubicBezTo>
                        <a:pt x="11" y="21"/>
                        <a:pt x="11" y="21"/>
                        <a:pt x="11" y="21"/>
                      </a:cubicBezTo>
                      <a:cubicBezTo>
                        <a:pt x="14" y="20"/>
                        <a:pt x="14" y="20"/>
                        <a:pt x="14" y="20"/>
                      </a:cubicBez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4" y="18"/>
                        <a:pt x="14" y="18"/>
                        <a:pt x="14" y="18"/>
                      </a:cubicBezTo>
                      <a:cubicBezTo>
                        <a:pt x="16" y="18"/>
                        <a:pt x="16" y="18"/>
                        <a:pt x="16" y="18"/>
                      </a:cubicBezTo>
                      <a:cubicBezTo>
                        <a:pt x="17" y="18"/>
                        <a:pt x="17" y="18"/>
                        <a:pt x="17" y="18"/>
                      </a:cubicBezTo>
                      <a:cubicBezTo>
                        <a:pt x="18" y="17"/>
                        <a:pt x="18" y="17"/>
                        <a:pt x="18" y="17"/>
                      </a:cubicBezTo>
                      <a:lnTo>
                        <a:pt x="17" y="15"/>
                      </a:lnTo>
                      <a:close/>
                      <a:moveTo>
                        <a:pt x="8" y="12"/>
                      </a:moveTo>
                      <a:cubicBezTo>
                        <a:pt x="7" y="11"/>
                        <a:pt x="7" y="10"/>
                        <a:pt x="8" y="9"/>
                      </a:cubicBezTo>
                      <a:cubicBezTo>
                        <a:pt x="9" y="8"/>
                        <a:pt x="10" y="8"/>
                        <a:pt x="11" y="9"/>
                      </a:cubicBezTo>
                      <a:cubicBezTo>
                        <a:pt x="12" y="10"/>
                        <a:pt x="12" y="11"/>
                        <a:pt x="11" y="12"/>
                      </a:cubicBezTo>
                      <a:cubicBezTo>
                        <a:pt x="10" y="13"/>
                        <a:pt x="9" y="13"/>
                        <a:pt x="8" y="12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07" name="íṧ1îḑè"/>
              <p:cNvGrpSpPr/>
              <p:nvPr/>
            </p:nvGrpSpPr>
            <p:grpSpPr>
              <a:xfrm>
                <a:off x="5412094" y="4886583"/>
                <a:ext cx="214207" cy="411414"/>
                <a:chOff x="4486276" y="4586288"/>
                <a:chExt cx="100012" cy="192087"/>
              </a:xfrm>
              <a:solidFill>
                <a:schemeClr val="bg1"/>
              </a:solidFill>
            </p:grpSpPr>
            <p:sp>
              <p:nvSpPr>
                <p:cNvPr id="120" name="iśḷïdê"/>
                <p:cNvSpPr/>
                <p:nvPr/>
              </p:nvSpPr>
              <p:spPr bwMode="auto">
                <a:xfrm>
                  <a:off x="4494213" y="4586288"/>
                  <a:ext cx="92075" cy="77787"/>
                </a:xfrm>
                <a:custGeom>
                  <a:avLst/>
                  <a:gdLst/>
                  <a:ahLst/>
                  <a:cxnLst>
                    <a:cxn ang="0">
                      <a:pos x="24" y="2"/>
                    </a:cxn>
                    <a:cxn ang="0">
                      <a:pos x="11" y="3"/>
                    </a:cxn>
                    <a:cxn ang="0">
                      <a:pos x="1" y="12"/>
                    </a:cxn>
                    <a:cxn ang="0">
                      <a:pos x="0" y="14"/>
                    </a:cxn>
                    <a:cxn ang="0">
                      <a:pos x="1" y="24"/>
                    </a:cxn>
                    <a:cxn ang="0">
                      <a:pos x="2" y="25"/>
                    </a:cxn>
                    <a:cxn ang="0">
                      <a:pos x="2" y="25"/>
                    </a:cxn>
                    <a:cxn ang="0">
                      <a:pos x="2" y="25"/>
                    </a:cxn>
                    <a:cxn ang="0">
                      <a:pos x="4" y="27"/>
                    </a:cxn>
                    <a:cxn ang="0">
                      <a:pos x="5" y="26"/>
                    </a:cxn>
                    <a:cxn ang="0">
                      <a:pos x="6" y="24"/>
                    </a:cxn>
                    <a:cxn ang="0">
                      <a:pos x="7" y="16"/>
                    </a:cxn>
                    <a:cxn ang="0">
                      <a:pos x="13" y="11"/>
                    </a:cxn>
                    <a:cxn ang="0">
                      <a:pos x="14" y="11"/>
                    </a:cxn>
                    <a:cxn ang="0">
                      <a:pos x="16" y="14"/>
                    </a:cxn>
                    <a:cxn ang="0">
                      <a:pos x="16" y="17"/>
                    </a:cxn>
                    <a:cxn ang="0">
                      <a:pos x="12" y="22"/>
                    </a:cxn>
                    <a:cxn ang="0">
                      <a:pos x="13" y="25"/>
                    </a:cxn>
                    <a:cxn ang="0">
                      <a:pos x="14" y="25"/>
                    </a:cxn>
                    <a:cxn ang="0">
                      <a:pos x="16" y="25"/>
                    </a:cxn>
                    <a:cxn ang="0">
                      <a:pos x="22" y="17"/>
                    </a:cxn>
                    <a:cxn ang="0">
                      <a:pos x="29" y="11"/>
                    </a:cxn>
                    <a:cxn ang="0">
                      <a:pos x="30" y="11"/>
                    </a:cxn>
                    <a:cxn ang="0">
                      <a:pos x="32" y="9"/>
                    </a:cxn>
                    <a:cxn ang="0">
                      <a:pos x="32" y="2"/>
                    </a:cxn>
                    <a:cxn ang="0">
                      <a:pos x="30" y="0"/>
                    </a:cxn>
                    <a:cxn ang="0">
                      <a:pos x="24" y="2"/>
                    </a:cxn>
                  </a:cxnLst>
                  <a:rect l="0" t="0" r="r" b="b"/>
                  <a:pathLst>
                    <a:path w="32" h="27">
                      <a:moveTo>
                        <a:pt x="24" y="2"/>
                      </a:moveTo>
                      <a:cubicBezTo>
                        <a:pt x="24" y="2"/>
                        <a:pt x="13" y="2"/>
                        <a:pt x="11" y="3"/>
                      </a:cubicBezTo>
                      <a:cubicBezTo>
                        <a:pt x="9" y="3"/>
                        <a:pt x="1" y="12"/>
                        <a:pt x="1" y="12"/>
                      </a:cubicBezTo>
                      <a:cubicBezTo>
                        <a:pt x="0" y="13"/>
                        <a:pt x="0" y="13"/>
                        <a:pt x="0" y="14"/>
                      </a:cubicBezTo>
                      <a:cubicBezTo>
                        <a:pt x="1" y="24"/>
                        <a:pt x="1" y="24"/>
                        <a:pt x="1" y="24"/>
                      </a:cubicBezTo>
                      <a:cubicBezTo>
                        <a:pt x="1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5"/>
                        <a:pt x="2" y="25"/>
                        <a:pt x="2" y="25"/>
                      </a:cubicBezTo>
                      <a:cubicBezTo>
                        <a:pt x="2" y="26"/>
                        <a:pt x="3" y="27"/>
                        <a:pt x="4" y="27"/>
                      </a:cubicBezTo>
                      <a:cubicBezTo>
                        <a:pt x="4" y="27"/>
                        <a:pt x="5" y="26"/>
                        <a:pt x="5" y="26"/>
                      </a:cubicBezTo>
                      <a:cubicBezTo>
                        <a:pt x="6" y="25"/>
                        <a:pt x="6" y="25"/>
                        <a:pt x="6" y="24"/>
                      </a:cubicBezTo>
                      <a:cubicBezTo>
                        <a:pt x="7" y="16"/>
                        <a:pt x="7" y="16"/>
                        <a:pt x="7" y="16"/>
                      </a:cubicBezTo>
                      <a:cubicBezTo>
                        <a:pt x="13" y="11"/>
                        <a:pt x="13" y="11"/>
                        <a:pt x="13" y="11"/>
                      </a:cubicBezTo>
                      <a:cubicBezTo>
                        <a:pt x="13" y="11"/>
                        <a:pt x="14" y="10"/>
                        <a:pt x="14" y="11"/>
                      </a:cubicBezTo>
                      <a:cubicBezTo>
                        <a:pt x="15" y="12"/>
                        <a:pt x="16" y="13"/>
                        <a:pt x="16" y="14"/>
                      </a:cubicBezTo>
                      <a:cubicBezTo>
                        <a:pt x="17" y="16"/>
                        <a:pt x="16" y="17"/>
                        <a:pt x="16" y="17"/>
                      </a:cubicBezTo>
                      <a:cubicBezTo>
                        <a:pt x="12" y="22"/>
                        <a:pt x="12" y="22"/>
                        <a:pt x="12" y="22"/>
                      </a:cubicBezTo>
                      <a:cubicBezTo>
                        <a:pt x="12" y="23"/>
                        <a:pt x="12" y="24"/>
                        <a:pt x="13" y="25"/>
                      </a:cubicBezTo>
                      <a:cubicBezTo>
                        <a:pt x="13" y="25"/>
                        <a:pt x="14" y="25"/>
                        <a:pt x="14" y="25"/>
                      </a:cubicBezTo>
                      <a:cubicBezTo>
                        <a:pt x="15" y="25"/>
                        <a:pt x="15" y="25"/>
                        <a:pt x="16" y="25"/>
                      </a:cubicBezTo>
                      <a:cubicBezTo>
                        <a:pt x="22" y="17"/>
                        <a:pt x="22" y="17"/>
                        <a:pt x="22" y="17"/>
                      </a:cubicBezTo>
                      <a:cubicBezTo>
                        <a:pt x="29" y="11"/>
                        <a:pt x="29" y="11"/>
                        <a:pt x="29" y="11"/>
                      </a:cubicBez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0" y="11"/>
                        <a:pt x="32" y="11"/>
                        <a:pt x="32" y="9"/>
                      </a:cubicBezTo>
                      <a:cubicBezTo>
                        <a:pt x="32" y="6"/>
                        <a:pt x="32" y="3"/>
                        <a:pt x="32" y="2"/>
                      </a:cubicBezTo>
                      <a:cubicBezTo>
                        <a:pt x="32" y="0"/>
                        <a:pt x="30" y="0"/>
                        <a:pt x="30" y="0"/>
                      </a:cubicBezTo>
                      <a:lnTo>
                        <a:pt x="24" y="2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1" name="í$1îḓe"/>
                <p:cNvSpPr/>
                <p:nvPr/>
              </p:nvSpPr>
              <p:spPr bwMode="auto">
                <a:xfrm>
                  <a:off x="4486276" y="4689475"/>
                  <a:ext cx="88900" cy="88900"/>
                </a:xfrm>
                <a:custGeom>
                  <a:avLst/>
                  <a:gdLst/>
                  <a:ahLst/>
                  <a:cxnLst>
                    <a:cxn ang="0">
                      <a:pos x="6" y="3"/>
                    </a:cxn>
                    <a:cxn ang="0">
                      <a:pos x="18" y="29"/>
                    </a:cxn>
                    <a:cxn ang="0">
                      <a:pos x="16" y="0"/>
                    </a:cxn>
                    <a:cxn ang="0">
                      <a:pos x="22" y="22"/>
                    </a:cxn>
                    <a:cxn ang="0">
                      <a:pos x="18" y="24"/>
                    </a:cxn>
                    <a:cxn ang="0">
                      <a:pos x="17" y="26"/>
                    </a:cxn>
                    <a:cxn ang="0">
                      <a:pos x="16" y="24"/>
                    </a:cxn>
                    <a:cxn ang="0">
                      <a:pos x="12" y="25"/>
                    </a:cxn>
                    <a:cxn ang="0">
                      <a:pos x="10" y="23"/>
                    </a:cxn>
                    <a:cxn ang="0">
                      <a:pos x="11" y="22"/>
                    </a:cxn>
                    <a:cxn ang="0">
                      <a:pos x="13" y="22"/>
                    </a:cxn>
                    <a:cxn ang="0">
                      <a:pos x="17" y="22"/>
                    </a:cxn>
                    <a:cxn ang="0">
                      <a:pos x="19" y="21"/>
                    </a:cxn>
                    <a:cxn ang="0">
                      <a:pos x="19" y="18"/>
                    </a:cxn>
                    <a:cxn ang="0">
                      <a:pos x="17" y="17"/>
                    </a:cxn>
                    <a:cxn ang="0">
                      <a:pos x="13" y="17"/>
                    </a:cxn>
                    <a:cxn ang="0">
                      <a:pos x="9" y="17"/>
                    </a:cxn>
                    <a:cxn ang="0">
                      <a:pos x="7" y="14"/>
                    </a:cxn>
                    <a:cxn ang="0">
                      <a:pos x="8" y="10"/>
                    </a:cxn>
                    <a:cxn ang="0">
                      <a:pos x="12" y="8"/>
                    </a:cxn>
                    <a:cxn ang="0">
                      <a:pos x="12" y="6"/>
                    </a:cxn>
                    <a:cxn ang="0">
                      <a:pos x="14" y="8"/>
                    </a:cxn>
                    <a:cxn ang="0">
                      <a:pos x="17" y="8"/>
                    </a:cxn>
                    <a:cxn ang="0">
                      <a:pos x="19" y="9"/>
                    </a:cxn>
                    <a:cxn ang="0">
                      <a:pos x="18" y="10"/>
                    </a:cxn>
                    <a:cxn ang="0">
                      <a:pos x="18" y="10"/>
                    </a:cxn>
                    <a:cxn ang="0">
                      <a:pos x="14" y="10"/>
                    </a:cxn>
                    <a:cxn ang="0">
                      <a:pos x="11" y="11"/>
                    </a:cxn>
                    <a:cxn ang="0">
                      <a:pos x="11" y="13"/>
                    </a:cxn>
                    <a:cxn ang="0">
                      <a:pos x="12" y="14"/>
                    </a:cxn>
                    <a:cxn ang="0">
                      <a:pos x="15" y="14"/>
                    </a:cxn>
                    <a:cxn ang="0">
                      <a:pos x="18" y="14"/>
                    </a:cxn>
                    <a:cxn ang="0">
                      <a:pos x="23" y="17"/>
                    </a:cxn>
                  </a:cxnLst>
                  <a:rect l="0" t="0" r="r" b="b"/>
                  <a:pathLst>
                    <a:path w="31" h="31">
                      <a:moveTo>
                        <a:pt x="16" y="0"/>
                      </a:moveTo>
                      <a:cubicBezTo>
                        <a:pt x="6" y="3"/>
                        <a:pt x="6" y="3"/>
                        <a:pt x="6" y="3"/>
                      </a:cubicBezTo>
                      <a:cubicBezTo>
                        <a:pt x="3" y="7"/>
                        <a:pt x="0" y="14"/>
                        <a:pt x="2" y="20"/>
                      </a:cubicBezTo>
                      <a:cubicBezTo>
                        <a:pt x="4" y="28"/>
                        <a:pt x="11" y="31"/>
                        <a:pt x="18" y="29"/>
                      </a:cubicBezTo>
                      <a:cubicBezTo>
                        <a:pt x="26" y="27"/>
                        <a:pt x="31" y="21"/>
                        <a:pt x="29" y="13"/>
                      </a:cubicBezTo>
                      <a:cubicBezTo>
                        <a:pt x="27" y="8"/>
                        <a:pt x="21" y="2"/>
                        <a:pt x="16" y="0"/>
                      </a:cubicBezTo>
                      <a:close/>
                      <a:moveTo>
                        <a:pt x="23" y="20"/>
                      </a:moveTo>
                      <a:cubicBezTo>
                        <a:pt x="23" y="20"/>
                        <a:pt x="22" y="21"/>
                        <a:pt x="22" y="22"/>
                      </a:cubicBezTo>
                      <a:cubicBezTo>
                        <a:pt x="21" y="22"/>
                        <a:pt x="20" y="23"/>
                        <a:pt x="20" y="23"/>
                      </a:cubicBezTo>
                      <a:cubicBezTo>
                        <a:pt x="19" y="23"/>
                        <a:pt x="18" y="24"/>
                        <a:pt x="18" y="24"/>
                      </a:cubicBezTo>
                      <a:cubicBezTo>
                        <a:pt x="18" y="25"/>
                        <a:pt x="18" y="25"/>
                        <a:pt x="18" y="25"/>
                      </a:cubicBezTo>
                      <a:cubicBezTo>
                        <a:pt x="18" y="26"/>
                        <a:pt x="18" y="26"/>
                        <a:pt x="17" y="26"/>
                      </a:cubicBezTo>
                      <a:cubicBezTo>
                        <a:pt x="17" y="26"/>
                        <a:pt x="16" y="26"/>
                        <a:pt x="16" y="26"/>
                      </a:cubicBezTo>
                      <a:cubicBezTo>
                        <a:pt x="16" y="24"/>
                        <a:pt x="16" y="24"/>
                        <a:pt x="16" y="24"/>
                      </a:cubicBezTo>
                      <a:cubicBezTo>
                        <a:pt x="15" y="25"/>
                        <a:pt x="15" y="25"/>
                        <a:pt x="14" y="25"/>
                      </a:cubicBezTo>
                      <a:cubicBezTo>
                        <a:pt x="14" y="25"/>
                        <a:pt x="13" y="25"/>
                        <a:pt x="12" y="25"/>
                      </a:cubicBezTo>
                      <a:cubicBezTo>
                        <a:pt x="11" y="25"/>
                        <a:pt x="11" y="24"/>
                        <a:pt x="10" y="24"/>
                      </a:cubicBezTo>
                      <a:cubicBezTo>
                        <a:pt x="10" y="24"/>
                        <a:pt x="10" y="24"/>
                        <a:pt x="10" y="23"/>
                      </a:cubicBezTo>
                      <a:cubicBezTo>
                        <a:pt x="10" y="23"/>
                        <a:pt x="10" y="23"/>
                        <a:pt x="10" y="22"/>
                      </a:cubicBezTo>
                      <a:cubicBezTo>
                        <a:pt x="10" y="22"/>
                        <a:pt x="10" y="22"/>
                        <a:pt x="11" y="22"/>
                      </a:cubicBezTo>
                      <a:cubicBezTo>
                        <a:pt x="11" y="22"/>
                        <a:pt x="11" y="22"/>
                        <a:pt x="12" y="22"/>
                      </a:cubicBezTo>
                      <a:cubicBezTo>
                        <a:pt x="12" y="22"/>
                        <a:pt x="12" y="22"/>
                        <a:pt x="13" y="22"/>
                      </a:cubicBezTo>
                      <a:cubicBezTo>
                        <a:pt x="13" y="22"/>
                        <a:pt x="14" y="22"/>
                        <a:pt x="15" y="22"/>
                      </a:cubicBezTo>
                      <a:cubicBezTo>
                        <a:pt x="15" y="22"/>
                        <a:pt x="16" y="22"/>
                        <a:pt x="17" y="22"/>
                      </a:cubicBezTo>
                      <a:cubicBezTo>
                        <a:pt x="17" y="22"/>
                        <a:pt x="17" y="21"/>
                        <a:pt x="18" y="21"/>
                      </a:cubicBezTo>
                      <a:cubicBezTo>
                        <a:pt x="18" y="21"/>
                        <a:pt x="18" y="21"/>
                        <a:pt x="19" y="21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9" y="19"/>
                        <a:pt x="19" y="19"/>
                        <a:pt x="19" y="18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18" y="17"/>
                        <a:pt x="18" y="17"/>
                        <a:pt x="17" y="17"/>
                      </a:cubicBezTo>
                      <a:cubicBezTo>
                        <a:pt x="16" y="17"/>
                        <a:pt x="15" y="17"/>
                        <a:pt x="15" y="17"/>
                      </a:cubicBezTo>
                      <a:cubicBezTo>
                        <a:pt x="14" y="17"/>
                        <a:pt x="13" y="17"/>
                        <a:pt x="13" y="17"/>
                      </a:cubicBezTo>
                      <a:cubicBezTo>
                        <a:pt x="12" y="17"/>
                        <a:pt x="11" y="17"/>
                        <a:pt x="11" y="17"/>
                      </a:cubicBezTo>
                      <a:cubicBezTo>
                        <a:pt x="10" y="17"/>
                        <a:pt x="10" y="17"/>
                        <a:pt x="9" y="17"/>
                      </a:cubicBezTo>
                      <a:cubicBezTo>
                        <a:pt x="9" y="16"/>
                        <a:pt x="8" y="16"/>
                        <a:pt x="8" y="16"/>
                      </a:cubicBezTo>
                      <a:cubicBezTo>
                        <a:pt x="8" y="15"/>
                        <a:pt x="7" y="15"/>
                        <a:pt x="7" y="14"/>
                      </a:cubicBezTo>
                      <a:cubicBezTo>
                        <a:pt x="7" y="13"/>
                        <a:pt x="7" y="13"/>
                        <a:pt x="7" y="12"/>
                      </a:cubicBezTo>
                      <a:cubicBezTo>
                        <a:pt x="8" y="11"/>
                        <a:pt x="8" y="11"/>
                        <a:pt x="8" y="10"/>
                      </a:cubicBezTo>
                      <a:cubicBezTo>
                        <a:pt x="9" y="10"/>
                        <a:pt x="9" y="9"/>
                        <a:pt x="10" y="9"/>
                      </a:cubicBezTo>
                      <a:cubicBezTo>
                        <a:pt x="11" y="9"/>
                        <a:pt x="11" y="9"/>
                        <a:pt x="12" y="8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11" y="6"/>
                        <a:pt x="11" y="6"/>
                        <a:pt x="12" y="6"/>
                      </a:cubicBezTo>
                      <a:cubicBezTo>
                        <a:pt x="13" y="5"/>
                        <a:pt x="13" y="6"/>
                        <a:pt x="13" y="6"/>
                      </a:cubicBezTo>
                      <a:cubicBezTo>
                        <a:pt x="14" y="8"/>
                        <a:pt x="14" y="8"/>
                        <a:pt x="14" y="8"/>
                      </a:cubicBezTo>
                      <a:cubicBezTo>
                        <a:pt x="14" y="8"/>
                        <a:pt x="15" y="8"/>
                        <a:pt x="15" y="8"/>
                      </a:cubicBezTo>
                      <a:cubicBezTo>
                        <a:pt x="16" y="7"/>
                        <a:pt x="17" y="8"/>
                        <a:pt x="17" y="8"/>
                      </a:cubicBezTo>
                      <a:cubicBezTo>
                        <a:pt x="18" y="8"/>
                        <a:pt x="18" y="8"/>
                        <a:pt x="19" y="8"/>
                      </a:cubicBezTo>
                      <a:cubicBezTo>
                        <a:pt x="19" y="8"/>
                        <a:pt x="19" y="9"/>
                        <a:pt x="19" y="9"/>
                      </a:cubicBezTo>
                      <a:cubicBezTo>
                        <a:pt x="19" y="9"/>
                        <a:pt x="19" y="10"/>
                        <a:pt x="19" y="10"/>
                      </a:cubicBezTo>
                      <a:cubicBezTo>
                        <a:pt x="19" y="10"/>
                        <a:pt x="19" y="10"/>
                        <a:pt x="18" y="10"/>
                      </a:cubicBezTo>
                      <a:cubicBezTo>
                        <a:pt x="18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8" y="10"/>
                      </a:cubicBezTo>
                      <a:cubicBezTo>
                        <a:pt x="17" y="10"/>
                        <a:pt x="17" y="10"/>
                        <a:pt x="16" y="10"/>
                      </a:cubicBezTo>
                      <a:cubicBezTo>
                        <a:pt x="15" y="10"/>
                        <a:pt x="15" y="10"/>
                        <a:pt x="14" y="10"/>
                      </a:cubicBezTo>
                      <a:cubicBezTo>
                        <a:pt x="13" y="11"/>
                        <a:pt x="13" y="11"/>
                        <a:pt x="12" y="11"/>
                      </a:cubicBezTo>
                      <a:cubicBezTo>
                        <a:pt x="12" y="11"/>
                        <a:pt x="12" y="11"/>
                        <a:pt x="11" y="11"/>
                      </a:cubicBezTo>
                      <a:cubicBezTo>
                        <a:pt x="11" y="12"/>
                        <a:pt x="11" y="12"/>
                        <a:pt x="11" y="12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1" y="13"/>
                        <a:pt x="11" y="14"/>
                        <a:pt x="11" y="14"/>
                      </a:cubicBezTo>
                      <a:cubicBezTo>
                        <a:pt x="11" y="14"/>
                        <a:pt x="12" y="14"/>
                        <a:pt x="12" y="14"/>
                      </a:cubicBez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4" y="14"/>
                        <a:pt x="14" y="14"/>
                        <a:pt x="15" y="14"/>
                      </a:cubicBezTo>
                      <a:cubicBezTo>
                        <a:pt x="15" y="14"/>
                        <a:pt x="16" y="14"/>
                        <a:pt x="17" y="14"/>
                      </a:cubicBezTo>
                      <a:cubicBezTo>
                        <a:pt x="17" y="14"/>
                        <a:pt x="18" y="14"/>
                        <a:pt x="18" y="14"/>
                      </a:cubicBezTo>
                      <a:cubicBezTo>
                        <a:pt x="20" y="14"/>
                        <a:pt x="20" y="15"/>
                        <a:pt x="21" y="15"/>
                      </a:cubicBezTo>
                      <a:cubicBezTo>
                        <a:pt x="22" y="16"/>
                        <a:pt x="22" y="16"/>
                        <a:pt x="23" y="17"/>
                      </a:cubicBezTo>
                      <a:cubicBezTo>
                        <a:pt x="23" y="18"/>
                        <a:pt x="23" y="19"/>
                        <a:pt x="23" y="2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22" name="îs1îďê"/>
                <p:cNvSpPr/>
                <p:nvPr/>
              </p:nvSpPr>
              <p:spPr bwMode="auto">
                <a:xfrm>
                  <a:off x="4491038" y="4660900"/>
                  <a:ext cx="38100" cy="31750"/>
                </a:xfrm>
                <a:custGeom>
                  <a:avLst/>
                  <a:gdLst/>
                  <a:ahLst/>
                  <a:cxnLst>
                    <a:cxn ang="0">
                      <a:pos x="5" y="11"/>
                    </a:cxn>
                    <a:cxn ang="0">
                      <a:pos x="9" y="10"/>
                    </a:cxn>
                    <a:cxn ang="0">
                      <a:pos x="13" y="9"/>
                    </a:cxn>
                    <a:cxn ang="0">
                      <a:pos x="13" y="2"/>
                    </a:cxn>
                    <a:cxn ang="0">
                      <a:pos x="10" y="4"/>
                    </a:cxn>
                    <a:cxn ang="0">
                      <a:pos x="10" y="4"/>
                    </a:cxn>
                    <a:cxn ang="0">
                      <a:pos x="10" y="3"/>
                    </a:cxn>
                    <a:cxn ang="0">
                      <a:pos x="8" y="2"/>
                    </a:cxn>
                    <a:cxn ang="0">
                      <a:pos x="6" y="3"/>
                    </a:cxn>
                    <a:cxn ang="0">
                      <a:pos x="5" y="5"/>
                    </a:cxn>
                    <a:cxn ang="0">
                      <a:pos x="5" y="6"/>
                    </a:cxn>
                    <a:cxn ang="0">
                      <a:pos x="1" y="5"/>
                    </a:cxn>
                    <a:cxn ang="0">
                      <a:pos x="5" y="11"/>
                    </a:cxn>
                  </a:cxnLst>
                  <a:rect l="0" t="0" r="r" b="b"/>
                  <a:pathLst>
                    <a:path w="13" h="11">
                      <a:moveTo>
                        <a:pt x="5" y="11"/>
                      </a:moveTo>
                      <a:cubicBezTo>
                        <a:pt x="5" y="11"/>
                        <a:pt x="9" y="10"/>
                        <a:pt x="9" y="10"/>
                      </a:cubicBezTo>
                      <a:cubicBezTo>
                        <a:pt x="13" y="9"/>
                        <a:pt x="13" y="9"/>
                        <a:pt x="13" y="9"/>
                      </a:cubicBezTo>
                      <a:cubicBezTo>
                        <a:pt x="13" y="9"/>
                        <a:pt x="13" y="4"/>
                        <a:pt x="13" y="2"/>
                      </a:cubicBezTo>
                      <a:cubicBezTo>
                        <a:pt x="13" y="0"/>
                        <a:pt x="11" y="1"/>
                        <a:pt x="10" y="4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4"/>
                        <a:pt x="10" y="4"/>
                        <a:pt x="10" y="3"/>
                      </a:cubicBezTo>
                      <a:cubicBezTo>
                        <a:pt x="9" y="3"/>
                        <a:pt x="9" y="2"/>
                        <a:pt x="8" y="2"/>
                      </a:cubicBezTo>
                      <a:cubicBezTo>
                        <a:pt x="7" y="1"/>
                        <a:pt x="6" y="2"/>
                        <a:pt x="6" y="3"/>
                      </a:cubicBezTo>
                      <a:cubicBezTo>
                        <a:pt x="5" y="4"/>
                        <a:pt x="5" y="4"/>
                        <a:pt x="5" y="5"/>
                      </a:cubicBezTo>
                      <a:cubicBezTo>
                        <a:pt x="5" y="5"/>
                        <a:pt x="5" y="6"/>
                        <a:pt x="5" y="6"/>
                      </a:cubicBezTo>
                      <a:cubicBezTo>
                        <a:pt x="3" y="3"/>
                        <a:pt x="0" y="3"/>
                        <a:pt x="1" y="5"/>
                      </a:cubicBezTo>
                      <a:cubicBezTo>
                        <a:pt x="3" y="7"/>
                        <a:pt x="5" y="11"/>
                        <a:pt x="5" y="11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08" name="îşḻïḑè"/>
              <p:cNvGrpSpPr/>
              <p:nvPr/>
            </p:nvGrpSpPr>
            <p:grpSpPr>
              <a:xfrm>
                <a:off x="6344483" y="2277231"/>
                <a:ext cx="293195" cy="278027"/>
                <a:chOff x="5937251" y="4586288"/>
                <a:chExt cx="184150" cy="174624"/>
              </a:xfrm>
              <a:solidFill>
                <a:schemeClr val="bg1"/>
              </a:solidFill>
            </p:grpSpPr>
            <p:sp>
              <p:nvSpPr>
                <p:cNvPr id="109" name="íṩlïḍe"/>
                <p:cNvSpPr/>
                <p:nvPr/>
              </p:nvSpPr>
              <p:spPr bwMode="auto">
                <a:xfrm>
                  <a:off x="6054726" y="4597400"/>
                  <a:ext cx="52388" cy="53975"/>
                </a:xfrm>
                <a:custGeom>
                  <a:avLst/>
                  <a:gdLst/>
                  <a:ahLst/>
                  <a:cxnLst>
                    <a:cxn ang="0">
                      <a:pos x="18" y="18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19"/>
                    </a:cxn>
                    <a:cxn ang="0">
                      <a:pos x="18" y="19"/>
                    </a:cxn>
                    <a:cxn ang="0">
                      <a:pos x="18" y="18"/>
                    </a:cxn>
                  </a:cxnLst>
                  <a:rect l="0" t="0" r="r" b="b"/>
                  <a:pathLst>
                    <a:path w="18" h="19">
                      <a:moveTo>
                        <a:pt x="18" y="18"/>
                      </a:moveTo>
                      <a:cubicBezTo>
                        <a:pt x="18" y="8"/>
                        <a:pt x="1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cubicBezTo>
                        <a:pt x="18" y="19"/>
                        <a:pt x="18" y="18"/>
                        <a:pt x="18" y="18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0" name="íṡlïḋê"/>
                <p:cNvSpPr/>
                <p:nvPr/>
              </p:nvSpPr>
              <p:spPr bwMode="auto">
                <a:xfrm>
                  <a:off x="6045201" y="4654550"/>
                  <a:ext cx="61913" cy="3175"/>
                </a:xfrm>
                <a:custGeom>
                  <a:avLst/>
                  <a:gdLst/>
                  <a:ahLst/>
                  <a:cxnLst>
                    <a:cxn ang="0">
                      <a:pos x="0" y="1"/>
                    </a:cxn>
                    <a:cxn ang="0">
                      <a:pos x="21" y="1"/>
                    </a:cxn>
                    <a:cxn ang="0">
                      <a:pos x="21" y="0"/>
                    </a:cxn>
                    <a:cxn ang="0">
                      <a:pos x="2" y="0"/>
                    </a:cxn>
                    <a:cxn ang="0">
                      <a:pos x="0" y="1"/>
                    </a:cxn>
                  </a:cxnLst>
                  <a:rect l="0" t="0" r="r" b="b"/>
                  <a:pathLst>
                    <a:path w="21" h="1">
                      <a:moveTo>
                        <a:pt x="0" y="1"/>
                      </a:moveTo>
                      <a:cubicBezTo>
                        <a:pt x="21" y="1"/>
                        <a:pt x="21" y="1"/>
                        <a:pt x="21" y="1"/>
                      </a:cubicBezTo>
                      <a:cubicBezTo>
                        <a:pt x="21" y="1"/>
                        <a:pt x="21" y="1"/>
                        <a:pt x="21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1" name="iṩḷiďè"/>
                <p:cNvSpPr/>
                <p:nvPr/>
              </p:nvSpPr>
              <p:spPr bwMode="auto">
                <a:xfrm>
                  <a:off x="6037263" y="4664075"/>
                  <a:ext cx="69850" cy="1587"/>
                </a:xfrm>
                <a:custGeom>
                  <a:avLst/>
                  <a:gdLst/>
                  <a:ahLst/>
                  <a:cxnLst>
                    <a:cxn ang="0">
                      <a:pos x="0" y="1"/>
                    </a:cxn>
                    <a:cxn ang="0">
                      <a:pos x="23" y="1"/>
                    </a:cxn>
                    <a:cxn ang="0">
                      <a:pos x="24" y="0"/>
                    </a:cxn>
                    <a:cxn ang="0">
                      <a:pos x="2" y="0"/>
                    </a:cxn>
                    <a:cxn ang="0">
                      <a:pos x="0" y="1"/>
                    </a:cxn>
                  </a:cxnLst>
                  <a:rect l="0" t="0" r="r" b="b"/>
                  <a:pathLst>
                    <a:path w="24" h="1">
                      <a:moveTo>
                        <a:pt x="0" y="1"/>
                      </a:move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23" y="1"/>
                        <a:pt x="24" y="0"/>
                        <a:pt x="24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2" name="íṧlíḓé"/>
                <p:cNvSpPr/>
                <p:nvPr/>
              </p:nvSpPr>
              <p:spPr bwMode="auto">
                <a:xfrm>
                  <a:off x="6029326" y="4668838"/>
                  <a:ext cx="74613" cy="3175"/>
                </a:xfrm>
                <a:custGeom>
                  <a:avLst/>
                  <a:gdLst/>
                  <a:ahLst/>
                  <a:cxnLst>
                    <a:cxn ang="0">
                      <a:pos x="0" y="1"/>
                    </a:cxn>
                    <a:cxn ang="0">
                      <a:pos x="25" y="1"/>
                    </a:cxn>
                    <a:cxn ang="0">
                      <a:pos x="26" y="0"/>
                    </a:cxn>
                    <a:cxn ang="0">
                      <a:pos x="2" y="0"/>
                    </a:cxn>
                    <a:cxn ang="0">
                      <a:pos x="0" y="1"/>
                    </a:cxn>
                  </a:cxnLst>
                  <a:rect l="0" t="0" r="r" b="b"/>
                  <a:pathLst>
                    <a:path w="26" h="1">
                      <a:moveTo>
                        <a:pt x="0" y="1"/>
                      </a:moveTo>
                      <a:cubicBezTo>
                        <a:pt x="25" y="1"/>
                        <a:pt x="25" y="1"/>
                        <a:pt x="25" y="1"/>
                      </a:cubicBezTo>
                      <a:cubicBezTo>
                        <a:pt x="25" y="1"/>
                        <a:pt x="26" y="1"/>
                        <a:pt x="26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3" name="íSľïḍê"/>
                <p:cNvSpPr/>
                <p:nvPr/>
              </p:nvSpPr>
              <p:spPr bwMode="auto">
                <a:xfrm>
                  <a:off x="6019801" y="4678363"/>
                  <a:ext cx="77788" cy="1587"/>
                </a:xfrm>
                <a:custGeom>
                  <a:avLst/>
                  <a:gdLst/>
                  <a:ahLst/>
                  <a:cxnLst>
                    <a:cxn ang="0">
                      <a:pos x="0" y="1"/>
                    </a:cxn>
                    <a:cxn ang="0">
                      <a:pos x="27" y="1"/>
                    </a:cxn>
                    <a:cxn ang="0">
                      <a:pos x="27" y="0"/>
                    </a:cxn>
                    <a:cxn ang="0">
                      <a:pos x="2" y="0"/>
                    </a:cxn>
                    <a:cxn ang="0">
                      <a:pos x="0" y="1"/>
                    </a:cxn>
                  </a:cxnLst>
                  <a:rect l="0" t="0" r="r" b="b"/>
                  <a:pathLst>
                    <a:path w="27" h="1">
                      <a:moveTo>
                        <a:pt x="0" y="1"/>
                      </a:moveTo>
                      <a:cubicBezTo>
                        <a:pt x="27" y="1"/>
                        <a:pt x="27" y="1"/>
                        <a:pt x="27" y="1"/>
                      </a:cubicBezTo>
                      <a:cubicBezTo>
                        <a:pt x="27" y="1"/>
                        <a:pt x="27" y="0"/>
                        <a:pt x="27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4" name="íṧḻîḑê"/>
                <p:cNvSpPr/>
                <p:nvPr/>
              </p:nvSpPr>
              <p:spPr bwMode="auto">
                <a:xfrm>
                  <a:off x="6022976" y="4692650"/>
                  <a:ext cx="63500" cy="3175"/>
                </a:xfrm>
                <a:custGeom>
                  <a:avLst/>
                  <a:gdLst/>
                  <a:ahLst/>
                  <a:cxnLst>
                    <a:cxn ang="0">
                      <a:pos x="22" y="0"/>
                    </a:cxn>
                    <a:cxn ang="0">
                      <a:pos x="0" y="0"/>
                    </a:cxn>
                    <a:cxn ang="0">
                      <a:pos x="2" y="1"/>
                    </a:cxn>
                    <a:cxn ang="0">
                      <a:pos x="20" y="1"/>
                    </a:cxn>
                    <a:cxn ang="0">
                      <a:pos x="22" y="0"/>
                    </a:cxn>
                  </a:cxnLst>
                  <a:rect l="0" t="0" r="r" b="b"/>
                  <a:pathLst>
                    <a:path w="22" h="1">
                      <a:moveTo>
                        <a:pt x="22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1"/>
                        <a:pt x="2" y="1"/>
                      </a:cubicBez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1" y="1"/>
                        <a:pt x="21" y="0"/>
                        <a:pt x="2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5" name="i$ḻîḓé"/>
                <p:cNvSpPr/>
                <p:nvPr/>
              </p:nvSpPr>
              <p:spPr bwMode="auto">
                <a:xfrm>
                  <a:off x="6016626" y="4683125"/>
                  <a:ext cx="74613" cy="63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" y="2"/>
                    </a:cxn>
                    <a:cxn ang="0">
                      <a:pos x="25" y="2"/>
                    </a:cxn>
                    <a:cxn ang="0">
                      <a:pos x="26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6" h="2">
                      <a:moveTo>
                        <a:pt x="0" y="0"/>
                      </a:moveTo>
                      <a:cubicBezTo>
                        <a:pt x="0" y="1"/>
                        <a:pt x="0" y="1"/>
                        <a:pt x="1" y="2"/>
                      </a:cubicBezTo>
                      <a:cubicBezTo>
                        <a:pt x="25" y="2"/>
                        <a:pt x="25" y="2"/>
                        <a:pt x="25" y="2"/>
                      </a:cubicBezTo>
                      <a:cubicBezTo>
                        <a:pt x="26" y="1"/>
                        <a:pt x="26" y="1"/>
                        <a:pt x="2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6" name="îŝ1íḍè"/>
                <p:cNvSpPr/>
                <p:nvPr/>
              </p:nvSpPr>
              <p:spPr bwMode="auto">
                <a:xfrm>
                  <a:off x="6037263" y="4700588"/>
                  <a:ext cx="34925" cy="3175"/>
                </a:xfrm>
                <a:custGeom>
                  <a:avLst/>
                  <a:gdLst/>
                  <a:ahLst/>
                  <a:cxnLst>
                    <a:cxn ang="0">
                      <a:pos x="12" y="0"/>
                    </a:cxn>
                    <a:cxn ang="0">
                      <a:pos x="0" y="0"/>
                    </a:cxn>
                    <a:cxn ang="0">
                      <a:pos x="5" y="1"/>
                    </a:cxn>
                    <a:cxn ang="0">
                      <a:pos x="12" y="0"/>
                    </a:cxn>
                  </a:cxnLst>
                  <a:rect l="0" t="0" r="r" b="b"/>
                  <a:pathLst>
                    <a:path w="12" h="1">
                      <a:moveTo>
                        <a:pt x="12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2" y="0"/>
                        <a:pt x="4" y="0"/>
                        <a:pt x="5" y="1"/>
                      </a:cubicBezTo>
                      <a:cubicBezTo>
                        <a:pt x="8" y="1"/>
                        <a:pt x="10" y="0"/>
                        <a:pt x="12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7" name="íṥlîḋe"/>
                <p:cNvSpPr/>
                <p:nvPr/>
              </p:nvSpPr>
              <p:spPr bwMode="auto">
                <a:xfrm>
                  <a:off x="5988051" y="4586288"/>
                  <a:ext cx="133350" cy="128587"/>
                </a:xfrm>
                <a:custGeom>
                  <a:avLst/>
                  <a:gdLst/>
                  <a:ahLst/>
                  <a:cxnLst>
                    <a:cxn ang="0">
                      <a:pos x="23" y="0"/>
                    </a:cxn>
                    <a:cxn ang="0">
                      <a:pos x="0" y="22"/>
                    </a:cxn>
                    <a:cxn ang="0">
                      <a:pos x="1" y="28"/>
                    </a:cxn>
                    <a:cxn ang="0">
                      <a:pos x="4" y="27"/>
                    </a:cxn>
                    <a:cxn ang="0">
                      <a:pos x="3" y="22"/>
                    </a:cxn>
                    <a:cxn ang="0">
                      <a:pos x="23" y="3"/>
                    </a:cxn>
                    <a:cxn ang="0">
                      <a:pos x="43" y="22"/>
                    </a:cxn>
                    <a:cxn ang="0">
                      <a:pos x="23" y="42"/>
                    </a:cxn>
                    <a:cxn ang="0">
                      <a:pos x="7" y="34"/>
                    </a:cxn>
                    <a:cxn ang="0">
                      <a:pos x="4" y="35"/>
                    </a:cxn>
                    <a:cxn ang="0">
                      <a:pos x="23" y="45"/>
                    </a:cxn>
                    <a:cxn ang="0">
                      <a:pos x="46" y="22"/>
                    </a:cxn>
                    <a:cxn ang="0">
                      <a:pos x="23" y="0"/>
                    </a:cxn>
                  </a:cxnLst>
                  <a:rect l="0" t="0" r="r" b="b"/>
                  <a:pathLst>
                    <a:path w="46" h="45">
                      <a:moveTo>
                        <a:pt x="23" y="0"/>
                      </a:moveTo>
                      <a:cubicBezTo>
                        <a:pt x="11" y="0"/>
                        <a:pt x="0" y="10"/>
                        <a:pt x="0" y="22"/>
                      </a:cubicBezTo>
                      <a:cubicBezTo>
                        <a:pt x="0" y="24"/>
                        <a:pt x="1" y="26"/>
                        <a:pt x="1" y="28"/>
                      </a:cubicBezTo>
                      <a:cubicBezTo>
                        <a:pt x="4" y="27"/>
                        <a:pt x="4" y="27"/>
                        <a:pt x="4" y="27"/>
                      </a:cubicBezTo>
                      <a:cubicBezTo>
                        <a:pt x="4" y="26"/>
                        <a:pt x="3" y="24"/>
                        <a:pt x="3" y="22"/>
                      </a:cubicBezTo>
                      <a:cubicBezTo>
                        <a:pt x="3" y="12"/>
                        <a:pt x="12" y="3"/>
                        <a:pt x="23" y="3"/>
                      </a:cubicBezTo>
                      <a:cubicBezTo>
                        <a:pt x="34" y="3"/>
                        <a:pt x="43" y="12"/>
                        <a:pt x="43" y="22"/>
                      </a:cubicBezTo>
                      <a:cubicBezTo>
                        <a:pt x="43" y="33"/>
                        <a:pt x="34" y="42"/>
                        <a:pt x="23" y="42"/>
                      </a:cubicBezTo>
                      <a:cubicBezTo>
                        <a:pt x="17" y="42"/>
                        <a:pt x="11" y="39"/>
                        <a:pt x="7" y="34"/>
                      </a:cubicBezTo>
                      <a:cubicBezTo>
                        <a:pt x="4" y="35"/>
                        <a:pt x="4" y="35"/>
                        <a:pt x="4" y="35"/>
                      </a:cubicBezTo>
                      <a:cubicBezTo>
                        <a:pt x="8" y="41"/>
                        <a:pt x="15" y="45"/>
                        <a:pt x="23" y="45"/>
                      </a:cubicBezTo>
                      <a:cubicBezTo>
                        <a:pt x="36" y="45"/>
                        <a:pt x="46" y="35"/>
                        <a:pt x="46" y="22"/>
                      </a:cubicBezTo>
                      <a:cubicBezTo>
                        <a:pt x="46" y="10"/>
                        <a:pt x="36" y="0"/>
                        <a:pt x="23" y="0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8" name="íşḷîḑè"/>
                <p:cNvSpPr/>
                <p:nvPr/>
              </p:nvSpPr>
              <p:spPr bwMode="auto">
                <a:xfrm>
                  <a:off x="5948363" y="4637088"/>
                  <a:ext cx="25400" cy="26987"/>
                </a:xfrm>
                <a:prstGeom prst="ellipse">
                  <a:avLst/>
                </a:pr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19" name="ïṩḻiḍè"/>
                <p:cNvSpPr/>
                <p:nvPr/>
              </p:nvSpPr>
              <p:spPr bwMode="auto">
                <a:xfrm>
                  <a:off x="5937251" y="4657725"/>
                  <a:ext cx="76200" cy="103187"/>
                </a:xfrm>
                <a:custGeom>
                  <a:avLst/>
                  <a:gdLst/>
                  <a:ahLst/>
                  <a:cxnLst>
                    <a:cxn ang="0">
                      <a:pos x="27" y="3"/>
                    </a:cxn>
                    <a:cxn ang="0">
                      <a:pos x="23" y="1"/>
                    </a:cxn>
                    <a:cxn ang="0">
                      <a:pos x="13" y="4"/>
                    </a:cxn>
                    <a:cxn ang="0">
                      <a:pos x="12" y="4"/>
                    </a:cxn>
                    <a:cxn ang="0">
                      <a:pos x="9" y="7"/>
                    </a:cxn>
                    <a:cxn ang="0">
                      <a:pos x="9" y="7"/>
                    </a:cxn>
                    <a:cxn ang="0">
                      <a:pos x="5" y="4"/>
                    </a:cxn>
                    <a:cxn ang="0">
                      <a:pos x="4" y="4"/>
                    </a:cxn>
                    <a:cxn ang="0">
                      <a:pos x="0" y="7"/>
                    </a:cxn>
                    <a:cxn ang="0">
                      <a:pos x="0" y="15"/>
                    </a:cxn>
                    <a:cxn ang="0">
                      <a:pos x="4" y="19"/>
                    </a:cxn>
                    <a:cxn ang="0">
                      <a:pos x="4" y="19"/>
                    </a:cxn>
                    <a:cxn ang="0">
                      <a:pos x="4" y="20"/>
                    </a:cxn>
                    <a:cxn ang="0">
                      <a:pos x="4" y="33"/>
                    </a:cxn>
                    <a:cxn ang="0">
                      <a:pos x="6" y="36"/>
                    </a:cxn>
                    <a:cxn ang="0">
                      <a:pos x="9" y="33"/>
                    </a:cxn>
                    <a:cxn ang="0">
                      <a:pos x="12" y="36"/>
                    </a:cxn>
                    <a:cxn ang="0">
                      <a:pos x="14" y="33"/>
                    </a:cxn>
                    <a:cxn ang="0">
                      <a:pos x="14" y="9"/>
                    </a:cxn>
                    <a:cxn ang="0">
                      <a:pos x="24" y="6"/>
                    </a:cxn>
                    <a:cxn ang="0">
                      <a:pos x="27" y="3"/>
                    </a:cxn>
                  </a:cxnLst>
                  <a:rect l="0" t="0" r="r" b="b"/>
                  <a:pathLst>
                    <a:path w="27" h="36">
                      <a:moveTo>
                        <a:pt x="27" y="3"/>
                      </a:moveTo>
                      <a:cubicBezTo>
                        <a:pt x="26" y="1"/>
                        <a:pt x="25" y="0"/>
                        <a:pt x="23" y="1"/>
                      </a:cubicBezTo>
                      <a:cubicBezTo>
                        <a:pt x="13" y="4"/>
                        <a:pt x="13" y="4"/>
                        <a:pt x="13" y="4"/>
                      </a:cubicBezTo>
                      <a:cubicBezTo>
                        <a:pt x="12" y="4"/>
                        <a:pt x="12" y="4"/>
                        <a:pt x="12" y="4"/>
                      </a:cubicBezTo>
                      <a:cubicBezTo>
                        <a:pt x="9" y="7"/>
                        <a:pt x="9" y="7"/>
                        <a:pt x="9" y="7"/>
                      </a:cubicBezTo>
                      <a:cubicBezTo>
                        <a:pt x="9" y="7"/>
                        <a:pt x="9" y="7"/>
                        <a:pt x="9" y="7"/>
                      </a:cubicBezTo>
                      <a:cubicBezTo>
                        <a:pt x="5" y="4"/>
                        <a:pt x="5" y="4"/>
                        <a:pt x="5" y="4"/>
                      </a:cubicBezTo>
                      <a:cubicBezTo>
                        <a:pt x="4" y="4"/>
                        <a:pt x="4" y="4"/>
                        <a:pt x="4" y="4"/>
                      </a:cubicBezTo>
                      <a:cubicBezTo>
                        <a:pt x="2" y="4"/>
                        <a:pt x="0" y="5"/>
                        <a:pt x="0" y="7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7"/>
                        <a:pt x="2" y="19"/>
                        <a:pt x="4" y="19"/>
                      </a:cubicBezTo>
                      <a:cubicBezTo>
                        <a:pt x="4" y="19"/>
                        <a:pt x="4" y="19"/>
                        <a:pt x="4" y="19"/>
                      </a:cubicBezTo>
                      <a:cubicBezTo>
                        <a:pt x="4" y="19"/>
                        <a:pt x="4" y="20"/>
                        <a:pt x="4" y="20"/>
                      </a:cubicBezTo>
                      <a:cubicBezTo>
                        <a:pt x="4" y="33"/>
                        <a:pt x="4" y="33"/>
                        <a:pt x="4" y="33"/>
                      </a:cubicBezTo>
                      <a:cubicBezTo>
                        <a:pt x="4" y="35"/>
                        <a:pt x="5" y="36"/>
                        <a:pt x="6" y="36"/>
                      </a:cubicBezTo>
                      <a:cubicBezTo>
                        <a:pt x="8" y="36"/>
                        <a:pt x="9" y="35"/>
                        <a:pt x="9" y="33"/>
                      </a:cubicBezTo>
                      <a:cubicBezTo>
                        <a:pt x="9" y="35"/>
                        <a:pt x="10" y="36"/>
                        <a:pt x="12" y="36"/>
                      </a:cubicBezTo>
                      <a:cubicBezTo>
                        <a:pt x="13" y="36"/>
                        <a:pt x="14" y="35"/>
                        <a:pt x="14" y="33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24" y="6"/>
                        <a:pt x="24" y="6"/>
                        <a:pt x="24" y="6"/>
                      </a:cubicBezTo>
                      <a:cubicBezTo>
                        <a:pt x="26" y="6"/>
                        <a:pt x="27" y="4"/>
                        <a:pt x="27" y="3"/>
                      </a:cubicBezTo>
                      <a:close/>
                    </a:path>
                  </a:pathLst>
                </a:custGeom>
                <a:grpFill/>
                <a:ln w="9525">
                  <a:noFill/>
                  <a:round/>
                </a:ln>
              </p:spPr>
              <p:txBody>
                <a:bodyPr anchor="ctr"/>
                <a:lstStyle/>
                <a:p>
                  <a:pPr algn="ctr"/>
                  <a:endParaRPr sz="2490">
                    <a:solidFill>
                      <a:schemeClr val="bg1"/>
                    </a:solidFill>
                  </a:endParaRPr>
                </a:p>
              </p:txBody>
            </p:sp>
          </p:grpSp>
        </p:grpSp>
        <p:sp>
          <p:nvSpPr>
            <p:cNvPr id="101" name="椭圆 100"/>
            <p:cNvSpPr/>
            <p:nvPr/>
          </p:nvSpPr>
          <p:spPr>
            <a:xfrm>
              <a:off x="5172438" y="2916437"/>
              <a:ext cx="1847124" cy="1847124"/>
            </a:xfrm>
            <a:prstGeom prst="ellipse">
              <a:avLst/>
            </a:prstGeom>
            <a:blipFill>
              <a:blip r:embed="rId1"/>
              <a:srcRect/>
              <a:stretch>
                <a:fillRect l="-25468" r="-25120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90">
                <a:solidFill>
                  <a:schemeClr val="bg1"/>
                </a:solidFill>
              </a:endParaRPr>
            </a:p>
          </p:txBody>
        </p:sp>
      </p:grpSp>
      <p:sp>
        <p:nvSpPr>
          <p:cNvPr id="157" name="矩形 156"/>
          <p:cNvSpPr/>
          <p:nvPr/>
        </p:nvSpPr>
        <p:spPr>
          <a:xfrm>
            <a:off x="249742" y="1631722"/>
            <a:ext cx="3915022" cy="14924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矩形 157"/>
          <p:cNvSpPr/>
          <p:nvPr/>
        </p:nvSpPr>
        <p:spPr>
          <a:xfrm>
            <a:off x="249742" y="4375397"/>
            <a:ext cx="3915022" cy="14924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9" name="矩形 158"/>
          <p:cNvSpPr/>
          <p:nvPr/>
        </p:nvSpPr>
        <p:spPr>
          <a:xfrm>
            <a:off x="8062500" y="1560042"/>
            <a:ext cx="3915022" cy="14924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0" name="矩形 159"/>
          <p:cNvSpPr/>
          <p:nvPr/>
        </p:nvSpPr>
        <p:spPr>
          <a:xfrm>
            <a:off x="7966669" y="4393124"/>
            <a:ext cx="3915022" cy="14924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1" name="Freeform 7"/>
          <p:cNvSpPr/>
          <p:nvPr/>
        </p:nvSpPr>
        <p:spPr bwMode="auto">
          <a:xfrm>
            <a:off x="249741" y="2145716"/>
            <a:ext cx="335229" cy="283607"/>
          </a:xfrm>
          <a:custGeom>
            <a:avLst/>
            <a:gdLst>
              <a:gd name="T0" fmla="*/ 223 w 228"/>
              <a:gd name="T1" fmla="*/ 128 h 193"/>
              <a:gd name="T2" fmla="*/ 213 w 228"/>
              <a:gd name="T3" fmla="*/ 132 h 193"/>
              <a:gd name="T4" fmla="*/ 203 w 228"/>
              <a:gd name="T5" fmla="*/ 128 h 193"/>
              <a:gd name="T6" fmla="*/ 199 w 228"/>
              <a:gd name="T7" fmla="*/ 124 h 193"/>
              <a:gd name="T8" fmla="*/ 199 w 228"/>
              <a:gd name="T9" fmla="*/ 193 h 193"/>
              <a:gd name="T10" fmla="*/ 142 w 228"/>
              <a:gd name="T11" fmla="*/ 193 h 193"/>
              <a:gd name="T12" fmla="*/ 142 w 228"/>
              <a:gd name="T13" fmla="*/ 122 h 193"/>
              <a:gd name="T14" fmla="*/ 86 w 228"/>
              <a:gd name="T15" fmla="*/ 122 h 193"/>
              <a:gd name="T16" fmla="*/ 86 w 228"/>
              <a:gd name="T17" fmla="*/ 193 h 193"/>
              <a:gd name="T18" fmla="*/ 29 w 228"/>
              <a:gd name="T19" fmla="*/ 193 h 193"/>
              <a:gd name="T20" fmla="*/ 29 w 228"/>
              <a:gd name="T21" fmla="*/ 124 h 193"/>
              <a:gd name="T22" fmla="*/ 25 w 228"/>
              <a:gd name="T23" fmla="*/ 128 h 193"/>
              <a:gd name="T24" fmla="*/ 5 w 228"/>
              <a:gd name="T25" fmla="*/ 128 h 193"/>
              <a:gd name="T26" fmla="*/ 5 w 228"/>
              <a:gd name="T27" fmla="*/ 108 h 193"/>
              <a:gd name="T28" fmla="*/ 114 w 228"/>
              <a:gd name="T29" fmla="*/ 0 h 193"/>
              <a:gd name="T30" fmla="*/ 223 w 228"/>
              <a:gd name="T31" fmla="*/ 108 h 193"/>
              <a:gd name="T32" fmla="*/ 223 w 228"/>
              <a:gd name="T33" fmla="*/ 128 h 1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28" h="193">
                <a:moveTo>
                  <a:pt x="223" y="128"/>
                </a:moveTo>
                <a:cubicBezTo>
                  <a:pt x="220" y="131"/>
                  <a:pt x="216" y="132"/>
                  <a:pt x="213" y="132"/>
                </a:cubicBezTo>
                <a:cubicBezTo>
                  <a:pt x="209" y="132"/>
                  <a:pt x="206" y="131"/>
                  <a:pt x="203" y="128"/>
                </a:cubicBezTo>
                <a:cubicBezTo>
                  <a:pt x="199" y="124"/>
                  <a:pt x="199" y="124"/>
                  <a:pt x="199" y="124"/>
                </a:cubicBezTo>
                <a:cubicBezTo>
                  <a:pt x="199" y="193"/>
                  <a:pt x="199" y="193"/>
                  <a:pt x="199" y="193"/>
                </a:cubicBezTo>
                <a:cubicBezTo>
                  <a:pt x="142" y="193"/>
                  <a:pt x="142" y="193"/>
                  <a:pt x="142" y="193"/>
                </a:cubicBezTo>
                <a:cubicBezTo>
                  <a:pt x="142" y="122"/>
                  <a:pt x="142" y="122"/>
                  <a:pt x="142" y="122"/>
                </a:cubicBezTo>
                <a:cubicBezTo>
                  <a:pt x="86" y="122"/>
                  <a:pt x="86" y="122"/>
                  <a:pt x="86" y="122"/>
                </a:cubicBezTo>
                <a:cubicBezTo>
                  <a:pt x="86" y="193"/>
                  <a:pt x="86" y="193"/>
                  <a:pt x="86" y="193"/>
                </a:cubicBezTo>
                <a:cubicBezTo>
                  <a:pt x="29" y="193"/>
                  <a:pt x="29" y="193"/>
                  <a:pt x="29" y="193"/>
                </a:cubicBezTo>
                <a:cubicBezTo>
                  <a:pt x="29" y="124"/>
                  <a:pt x="29" y="124"/>
                  <a:pt x="29" y="124"/>
                </a:cubicBezTo>
                <a:cubicBezTo>
                  <a:pt x="25" y="128"/>
                  <a:pt x="25" y="128"/>
                  <a:pt x="25" y="128"/>
                </a:cubicBezTo>
                <a:cubicBezTo>
                  <a:pt x="20" y="134"/>
                  <a:pt x="11" y="134"/>
                  <a:pt x="5" y="128"/>
                </a:cubicBezTo>
                <a:cubicBezTo>
                  <a:pt x="0" y="123"/>
                  <a:pt x="0" y="114"/>
                  <a:pt x="5" y="108"/>
                </a:cubicBezTo>
                <a:cubicBezTo>
                  <a:pt x="114" y="0"/>
                  <a:pt x="114" y="0"/>
                  <a:pt x="114" y="0"/>
                </a:cubicBezTo>
                <a:cubicBezTo>
                  <a:pt x="223" y="108"/>
                  <a:pt x="223" y="108"/>
                  <a:pt x="223" y="108"/>
                </a:cubicBezTo>
                <a:cubicBezTo>
                  <a:pt x="228" y="114"/>
                  <a:pt x="228" y="123"/>
                  <a:pt x="223" y="128"/>
                </a:cubicBezTo>
              </a:path>
            </a:pathLst>
          </a:custGeom>
          <a:solidFill>
            <a:srgbClr val="1D4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60169" y="1807532"/>
            <a:ext cx="32068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优化程序使用细节</a:t>
            </a:r>
            <a:endParaRPr lang="en-US" altLang="zh-CN" sz="2000" b="1" dirty="0"/>
          </a:p>
          <a:p>
            <a:r>
              <a:rPr lang="zh-CN" altLang="en-US" dirty="0"/>
              <a:t>继续丰富程序的</a:t>
            </a:r>
            <a:r>
              <a:rPr lang="en-US" altLang="zh-CN" dirty="0"/>
              <a:t>ui</a:t>
            </a:r>
            <a:r>
              <a:rPr lang="zh-CN" altLang="en-US" dirty="0"/>
              <a:t>界面，添加衔接动画</a:t>
            </a:r>
            <a:endParaRPr lang="en-US" altLang="zh-CN" dirty="0"/>
          </a:p>
        </p:txBody>
      </p:sp>
      <p:sp>
        <p:nvSpPr>
          <p:cNvPr id="165" name="Freeform 13"/>
          <p:cNvSpPr>
            <a:spLocks noEditPoints="1"/>
          </p:cNvSpPr>
          <p:nvPr/>
        </p:nvSpPr>
        <p:spPr bwMode="auto">
          <a:xfrm>
            <a:off x="8062500" y="4980768"/>
            <a:ext cx="336471" cy="317190"/>
          </a:xfrm>
          <a:custGeom>
            <a:avLst/>
            <a:gdLst>
              <a:gd name="T0" fmla="*/ 113 w 226"/>
              <a:gd name="T1" fmla="*/ 114 h 213"/>
              <a:gd name="T2" fmla="*/ 104 w 226"/>
              <a:gd name="T3" fmla="*/ 111 h 213"/>
              <a:gd name="T4" fmla="*/ 102 w 226"/>
              <a:gd name="T5" fmla="*/ 91 h 213"/>
              <a:gd name="T6" fmla="*/ 173 w 226"/>
              <a:gd name="T7" fmla="*/ 6 h 213"/>
              <a:gd name="T8" fmla="*/ 192 w 226"/>
              <a:gd name="T9" fmla="*/ 5 h 213"/>
              <a:gd name="T10" fmla="*/ 194 w 226"/>
              <a:gd name="T11" fmla="*/ 24 h 213"/>
              <a:gd name="T12" fmla="*/ 124 w 226"/>
              <a:gd name="T13" fmla="*/ 109 h 213"/>
              <a:gd name="T14" fmla="*/ 113 w 226"/>
              <a:gd name="T15" fmla="*/ 114 h 213"/>
              <a:gd name="T16" fmla="*/ 226 w 226"/>
              <a:gd name="T17" fmla="*/ 100 h 213"/>
              <a:gd name="T18" fmla="*/ 226 w 226"/>
              <a:gd name="T19" fmla="*/ 114 h 213"/>
              <a:gd name="T20" fmla="*/ 212 w 226"/>
              <a:gd name="T21" fmla="*/ 128 h 213"/>
              <a:gd name="T22" fmla="*/ 197 w 226"/>
              <a:gd name="T23" fmla="*/ 213 h 213"/>
              <a:gd name="T24" fmla="*/ 28 w 226"/>
              <a:gd name="T25" fmla="*/ 213 h 213"/>
              <a:gd name="T26" fmla="*/ 14 w 226"/>
              <a:gd name="T27" fmla="*/ 128 h 213"/>
              <a:gd name="T28" fmla="*/ 0 w 226"/>
              <a:gd name="T29" fmla="*/ 114 h 213"/>
              <a:gd name="T30" fmla="*/ 0 w 226"/>
              <a:gd name="T31" fmla="*/ 100 h 213"/>
              <a:gd name="T32" fmla="*/ 14 w 226"/>
              <a:gd name="T33" fmla="*/ 86 h 213"/>
              <a:gd name="T34" fmla="*/ 97 w 226"/>
              <a:gd name="T35" fmla="*/ 86 h 213"/>
              <a:gd name="T36" fmla="*/ 97 w 226"/>
              <a:gd name="T37" fmla="*/ 86 h 213"/>
              <a:gd name="T38" fmla="*/ 99 w 226"/>
              <a:gd name="T39" fmla="*/ 116 h 213"/>
              <a:gd name="T40" fmla="*/ 113 w 226"/>
              <a:gd name="T41" fmla="*/ 121 h 213"/>
              <a:gd name="T42" fmla="*/ 129 w 226"/>
              <a:gd name="T43" fmla="*/ 114 h 213"/>
              <a:gd name="T44" fmla="*/ 152 w 226"/>
              <a:gd name="T45" fmla="*/ 86 h 213"/>
              <a:gd name="T46" fmla="*/ 212 w 226"/>
              <a:gd name="T47" fmla="*/ 86 h 213"/>
              <a:gd name="T48" fmla="*/ 226 w 226"/>
              <a:gd name="T49" fmla="*/ 100 h 213"/>
              <a:gd name="T50" fmla="*/ 63 w 226"/>
              <a:gd name="T51" fmla="*/ 149 h 213"/>
              <a:gd name="T52" fmla="*/ 56 w 226"/>
              <a:gd name="T53" fmla="*/ 142 h 213"/>
              <a:gd name="T54" fmla="*/ 49 w 226"/>
              <a:gd name="T55" fmla="*/ 149 h 213"/>
              <a:gd name="T56" fmla="*/ 49 w 226"/>
              <a:gd name="T57" fmla="*/ 192 h 213"/>
              <a:gd name="T58" fmla="*/ 56 w 226"/>
              <a:gd name="T59" fmla="*/ 199 h 213"/>
              <a:gd name="T60" fmla="*/ 63 w 226"/>
              <a:gd name="T61" fmla="*/ 192 h 213"/>
              <a:gd name="T62" fmla="*/ 63 w 226"/>
              <a:gd name="T63" fmla="*/ 149 h 213"/>
              <a:gd name="T64" fmla="*/ 92 w 226"/>
              <a:gd name="T65" fmla="*/ 149 h 213"/>
              <a:gd name="T66" fmla="*/ 85 w 226"/>
              <a:gd name="T67" fmla="*/ 142 h 213"/>
              <a:gd name="T68" fmla="*/ 78 w 226"/>
              <a:gd name="T69" fmla="*/ 149 h 213"/>
              <a:gd name="T70" fmla="*/ 78 w 226"/>
              <a:gd name="T71" fmla="*/ 192 h 213"/>
              <a:gd name="T72" fmla="*/ 85 w 226"/>
              <a:gd name="T73" fmla="*/ 199 h 213"/>
              <a:gd name="T74" fmla="*/ 92 w 226"/>
              <a:gd name="T75" fmla="*/ 192 h 213"/>
              <a:gd name="T76" fmla="*/ 92 w 226"/>
              <a:gd name="T77" fmla="*/ 149 h 213"/>
              <a:gd name="T78" fmla="*/ 120 w 226"/>
              <a:gd name="T79" fmla="*/ 149 h 213"/>
              <a:gd name="T80" fmla="*/ 113 w 226"/>
              <a:gd name="T81" fmla="*/ 142 h 213"/>
              <a:gd name="T82" fmla="*/ 106 w 226"/>
              <a:gd name="T83" fmla="*/ 149 h 213"/>
              <a:gd name="T84" fmla="*/ 106 w 226"/>
              <a:gd name="T85" fmla="*/ 192 h 213"/>
              <a:gd name="T86" fmla="*/ 113 w 226"/>
              <a:gd name="T87" fmla="*/ 199 h 213"/>
              <a:gd name="T88" fmla="*/ 120 w 226"/>
              <a:gd name="T89" fmla="*/ 192 h 213"/>
              <a:gd name="T90" fmla="*/ 120 w 226"/>
              <a:gd name="T91" fmla="*/ 149 h 213"/>
              <a:gd name="T92" fmla="*/ 148 w 226"/>
              <a:gd name="T93" fmla="*/ 149 h 213"/>
              <a:gd name="T94" fmla="*/ 141 w 226"/>
              <a:gd name="T95" fmla="*/ 142 h 213"/>
              <a:gd name="T96" fmla="*/ 134 w 226"/>
              <a:gd name="T97" fmla="*/ 149 h 213"/>
              <a:gd name="T98" fmla="*/ 134 w 226"/>
              <a:gd name="T99" fmla="*/ 192 h 213"/>
              <a:gd name="T100" fmla="*/ 141 w 226"/>
              <a:gd name="T101" fmla="*/ 199 h 213"/>
              <a:gd name="T102" fmla="*/ 148 w 226"/>
              <a:gd name="T103" fmla="*/ 192 h 213"/>
              <a:gd name="T104" fmla="*/ 148 w 226"/>
              <a:gd name="T105" fmla="*/ 149 h 213"/>
              <a:gd name="T106" fmla="*/ 176 w 226"/>
              <a:gd name="T107" fmla="*/ 149 h 213"/>
              <a:gd name="T108" fmla="*/ 169 w 226"/>
              <a:gd name="T109" fmla="*/ 142 h 213"/>
              <a:gd name="T110" fmla="*/ 162 w 226"/>
              <a:gd name="T111" fmla="*/ 149 h 213"/>
              <a:gd name="T112" fmla="*/ 162 w 226"/>
              <a:gd name="T113" fmla="*/ 192 h 213"/>
              <a:gd name="T114" fmla="*/ 169 w 226"/>
              <a:gd name="T115" fmla="*/ 199 h 213"/>
              <a:gd name="T116" fmla="*/ 176 w 226"/>
              <a:gd name="T117" fmla="*/ 192 h 213"/>
              <a:gd name="T118" fmla="*/ 176 w 226"/>
              <a:gd name="T119" fmla="*/ 149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26" h="213">
                <a:moveTo>
                  <a:pt x="113" y="114"/>
                </a:moveTo>
                <a:cubicBezTo>
                  <a:pt x="110" y="114"/>
                  <a:pt x="106" y="113"/>
                  <a:pt x="104" y="111"/>
                </a:cubicBezTo>
                <a:cubicBezTo>
                  <a:pt x="98" y="106"/>
                  <a:pt x="97" y="97"/>
                  <a:pt x="102" y="91"/>
                </a:cubicBezTo>
                <a:cubicBezTo>
                  <a:pt x="173" y="6"/>
                  <a:pt x="173" y="6"/>
                  <a:pt x="173" y="6"/>
                </a:cubicBezTo>
                <a:cubicBezTo>
                  <a:pt x="177" y="0"/>
                  <a:pt x="186" y="0"/>
                  <a:pt x="192" y="5"/>
                </a:cubicBezTo>
                <a:cubicBezTo>
                  <a:pt x="198" y="10"/>
                  <a:pt x="199" y="18"/>
                  <a:pt x="194" y="24"/>
                </a:cubicBezTo>
                <a:cubicBezTo>
                  <a:pt x="124" y="109"/>
                  <a:pt x="124" y="109"/>
                  <a:pt x="124" y="109"/>
                </a:cubicBezTo>
                <a:cubicBezTo>
                  <a:pt x="121" y="112"/>
                  <a:pt x="117" y="114"/>
                  <a:pt x="113" y="114"/>
                </a:cubicBezTo>
                <a:moveTo>
                  <a:pt x="226" y="100"/>
                </a:moveTo>
                <a:cubicBezTo>
                  <a:pt x="226" y="114"/>
                  <a:pt x="226" y="114"/>
                  <a:pt x="226" y="114"/>
                </a:cubicBezTo>
                <a:cubicBezTo>
                  <a:pt x="226" y="122"/>
                  <a:pt x="219" y="128"/>
                  <a:pt x="212" y="128"/>
                </a:cubicBezTo>
                <a:cubicBezTo>
                  <a:pt x="197" y="213"/>
                  <a:pt x="197" y="213"/>
                  <a:pt x="197" y="213"/>
                </a:cubicBezTo>
                <a:cubicBezTo>
                  <a:pt x="28" y="213"/>
                  <a:pt x="28" y="213"/>
                  <a:pt x="28" y="213"/>
                </a:cubicBezTo>
                <a:cubicBezTo>
                  <a:pt x="14" y="128"/>
                  <a:pt x="14" y="128"/>
                  <a:pt x="14" y="128"/>
                </a:cubicBezTo>
                <a:cubicBezTo>
                  <a:pt x="6" y="128"/>
                  <a:pt x="0" y="122"/>
                  <a:pt x="0" y="114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92"/>
                  <a:pt x="6" y="86"/>
                  <a:pt x="14" y="86"/>
                </a:cubicBezTo>
                <a:cubicBezTo>
                  <a:pt x="97" y="86"/>
                  <a:pt x="97" y="86"/>
                  <a:pt x="97" y="86"/>
                </a:cubicBezTo>
                <a:cubicBezTo>
                  <a:pt x="97" y="86"/>
                  <a:pt x="97" y="86"/>
                  <a:pt x="97" y="86"/>
                </a:cubicBezTo>
                <a:cubicBezTo>
                  <a:pt x="89" y="95"/>
                  <a:pt x="90" y="109"/>
                  <a:pt x="99" y="116"/>
                </a:cubicBezTo>
                <a:cubicBezTo>
                  <a:pt x="103" y="119"/>
                  <a:pt x="108" y="121"/>
                  <a:pt x="113" y="121"/>
                </a:cubicBezTo>
                <a:cubicBezTo>
                  <a:pt x="119" y="121"/>
                  <a:pt x="125" y="118"/>
                  <a:pt x="129" y="114"/>
                </a:cubicBezTo>
                <a:cubicBezTo>
                  <a:pt x="152" y="86"/>
                  <a:pt x="152" y="86"/>
                  <a:pt x="152" y="86"/>
                </a:cubicBezTo>
                <a:cubicBezTo>
                  <a:pt x="212" y="86"/>
                  <a:pt x="212" y="86"/>
                  <a:pt x="212" y="86"/>
                </a:cubicBezTo>
                <a:cubicBezTo>
                  <a:pt x="219" y="86"/>
                  <a:pt x="226" y="92"/>
                  <a:pt x="226" y="100"/>
                </a:cubicBezTo>
                <a:close/>
                <a:moveTo>
                  <a:pt x="63" y="149"/>
                </a:moveTo>
                <a:cubicBezTo>
                  <a:pt x="63" y="145"/>
                  <a:pt x="60" y="142"/>
                  <a:pt x="56" y="142"/>
                </a:cubicBezTo>
                <a:cubicBezTo>
                  <a:pt x="53" y="142"/>
                  <a:pt x="49" y="145"/>
                  <a:pt x="49" y="149"/>
                </a:cubicBezTo>
                <a:cubicBezTo>
                  <a:pt x="49" y="192"/>
                  <a:pt x="49" y="192"/>
                  <a:pt x="49" y="192"/>
                </a:cubicBezTo>
                <a:cubicBezTo>
                  <a:pt x="49" y="196"/>
                  <a:pt x="53" y="199"/>
                  <a:pt x="56" y="199"/>
                </a:cubicBezTo>
                <a:cubicBezTo>
                  <a:pt x="60" y="199"/>
                  <a:pt x="63" y="196"/>
                  <a:pt x="63" y="192"/>
                </a:cubicBezTo>
                <a:lnTo>
                  <a:pt x="63" y="149"/>
                </a:lnTo>
                <a:close/>
                <a:moveTo>
                  <a:pt x="92" y="149"/>
                </a:moveTo>
                <a:cubicBezTo>
                  <a:pt x="92" y="145"/>
                  <a:pt x="89" y="142"/>
                  <a:pt x="85" y="142"/>
                </a:cubicBezTo>
                <a:cubicBezTo>
                  <a:pt x="81" y="142"/>
                  <a:pt x="78" y="145"/>
                  <a:pt x="78" y="149"/>
                </a:cubicBezTo>
                <a:cubicBezTo>
                  <a:pt x="78" y="192"/>
                  <a:pt x="78" y="192"/>
                  <a:pt x="78" y="192"/>
                </a:cubicBezTo>
                <a:cubicBezTo>
                  <a:pt x="78" y="196"/>
                  <a:pt x="81" y="199"/>
                  <a:pt x="85" y="199"/>
                </a:cubicBezTo>
                <a:cubicBezTo>
                  <a:pt x="89" y="199"/>
                  <a:pt x="92" y="196"/>
                  <a:pt x="92" y="192"/>
                </a:cubicBezTo>
                <a:lnTo>
                  <a:pt x="92" y="149"/>
                </a:lnTo>
                <a:close/>
                <a:moveTo>
                  <a:pt x="120" y="149"/>
                </a:moveTo>
                <a:cubicBezTo>
                  <a:pt x="120" y="145"/>
                  <a:pt x="117" y="142"/>
                  <a:pt x="113" y="142"/>
                </a:cubicBezTo>
                <a:cubicBezTo>
                  <a:pt x="109" y="142"/>
                  <a:pt x="106" y="145"/>
                  <a:pt x="106" y="149"/>
                </a:cubicBezTo>
                <a:cubicBezTo>
                  <a:pt x="106" y="192"/>
                  <a:pt x="106" y="192"/>
                  <a:pt x="106" y="192"/>
                </a:cubicBezTo>
                <a:cubicBezTo>
                  <a:pt x="106" y="196"/>
                  <a:pt x="109" y="199"/>
                  <a:pt x="113" y="199"/>
                </a:cubicBezTo>
                <a:cubicBezTo>
                  <a:pt x="117" y="199"/>
                  <a:pt x="120" y="196"/>
                  <a:pt x="120" y="192"/>
                </a:cubicBezTo>
                <a:lnTo>
                  <a:pt x="120" y="149"/>
                </a:lnTo>
                <a:close/>
                <a:moveTo>
                  <a:pt x="148" y="149"/>
                </a:moveTo>
                <a:cubicBezTo>
                  <a:pt x="148" y="145"/>
                  <a:pt x="145" y="142"/>
                  <a:pt x="141" y="142"/>
                </a:cubicBezTo>
                <a:cubicBezTo>
                  <a:pt x="137" y="142"/>
                  <a:pt x="134" y="145"/>
                  <a:pt x="134" y="149"/>
                </a:cubicBezTo>
                <a:cubicBezTo>
                  <a:pt x="134" y="192"/>
                  <a:pt x="134" y="192"/>
                  <a:pt x="134" y="192"/>
                </a:cubicBezTo>
                <a:cubicBezTo>
                  <a:pt x="134" y="196"/>
                  <a:pt x="137" y="199"/>
                  <a:pt x="141" y="199"/>
                </a:cubicBezTo>
                <a:cubicBezTo>
                  <a:pt x="145" y="199"/>
                  <a:pt x="148" y="196"/>
                  <a:pt x="148" y="192"/>
                </a:cubicBezTo>
                <a:lnTo>
                  <a:pt x="148" y="149"/>
                </a:lnTo>
                <a:close/>
                <a:moveTo>
                  <a:pt x="176" y="149"/>
                </a:moveTo>
                <a:cubicBezTo>
                  <a:pt x="176" y="145"/>
                  <a:pt x="173" y="142"/>
                  <a:pt x="169" y="142"/>
                </a:cubicBezTo>
                <a:cubicBezTo>
                  <a:pt x="165" y="142"/>
                  <a:pt x="162" y="145"/>
                  <a:pt x="162" y="149"/>
                </a:cubicBezTo>
                <a:cubicBezTo>
                  <a:pt x="162" y="192"/>
                  <a:pt x="162" y="192"/>
                  <a:pt x="162" y="192"/>
                </a:cubicBezTo>
                <a:cubicBezTo>
                  <a:pt x="162" y="196"/>
                  <a:pt x="165" y="199"/>
                  <a:pt x="169" y="199"/>
                </a:cubicBezTo>
                <a:cubicBezTo>
                  <a:pt x="173" y="199"/>
                  <a:pt x="176" y="196"/>
                  <a:pt x="176" y="192"/>
                </a:cubicBezTo>
                <a:lnTo>
                  <a:pt x="176" y="149"/>
                </a:lnTo>
                <a:close/>
              </a:path>
            </a:pathLst>
          </a:custGeom>
          <a:solidFill>
            <a:srgbClr val="1D4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66" name="Freeform 5"/>
          <p:cNvSpPr>
            <a:spLocks noEditPoints="1"/>
          </p:cNvSpPr>
          <p:nvPr/>
        </p:nvSpPr>
        <p:spPr bwMode="auto">
          <a:xfrm>
            <a:off x="275906" y="4979025"/>
            <a:ext cx="332118" cy="332741"/>
          </a:xfrm>
          <a:custGeom>
            <a:avLst/>
            <a:gdLst>
              <a:gd name="T0" fmla="*/ 136 w 226"/>
              <a:gd name="T1" fmla="*/ 0 h 226"/>
              <a:gd name="T2" fmla="*/ 226 w 226"/>
              <a:gd name="T3" fmla="*/ 90 h 226"/>
              <a:gd name="T4" fmla="*/ 196 w 226"/>
              <a:gd name="T5" fmla="*/ 100 h 226"/>
              <a:gd name="T6" fmla="*/ 126 w 226"/>
              <a:gd name="T7" fmla="*/ 30 h 226"/>
              <a:gd name="T8" fmla="*/ 136 w 226"/>
              <a:gd name="T9" fmla="*/ 0 h 226"/>
              <a:gd name="T10" fmla="*/ 179 w 226"/>
              <a:gd name="T11" fmla="*/ 116 h 226"/>
              <a:gd name="T12" fmla="*/ 110 w 226"/>
              <a:gd name="T13" fmla="*/ 46 h 226"/>
              <a:gd name="T14" fmla="*/ 40 w 226"/>
              <a:gd name="T15" fmla="*/ 76 h 226"/>
              <a:gd name="T16" fmla="*/ 0 w 226"/>
              <a:gd name="T17" fmla="*/ 196 h 226"/>
              <a:gd name="T18" fmla="*/ 30 w 226"/>
              <a:gd name="T19" fmla="*/ 226 h 226"/>
              <a:gd name="T20" fmla="*/ 150 w 226"/>
              <a:gd name="T21" fmla="*/ 186 h 226"/>
              <a:gd name="T22" fmla="*/ 179 w 226"/>
              <a:gd name="T23" fmla="*/ 116 h 226"/>
              <a:gd name="T24" fmla="*/ 34 w 226"/>
              <a:gd name="T25" fmla="*/ 210 h 226"/>
              <a:gd name="T26" fmla="*/ 30 w 226"/>
              <a:gd name="T27" fmla="*/ 206 h 226"/>
              <a:gd name="T28" fmla="*/ 92 w 226"/>
              <a:gd name="T29" fmla="*/ 144 h 226"/>
              <a:gd name="T30" fmla="*/ 116 w 226"/>
              <a:gd name="T31" fmla="*/ 140 h 226"/>
              <a:gd name="T32" fmla="*/ 116 w 226"/>
              <a:gd name="T33" fmla="*/ 110 h 226"/>
              <a:gd name="T34" fmla="*/ 86 w 226"/>
              <a:gd name="T35" fmla="*/ 110 h 226"/>
              <a:gd name="T36" fmla="*/ 82 w 226"/>
              <a:gd name="T37" fmla="*/ 134 h 226"/>
              <a:gd name="T38" fmla="*/ 20 w 226"/>
              <a:gd name="T39" fmla="*/ 196 h 226"/>
              <a:gd name="T40" fmla="*/ 16 w 226"/>
              <a:gd name="T41" fmla="*/ 192 h 226"/>
              <a:gd name="T42" fmla="*/ 51 w 226"/>
              <a:gd name="T43" fmla="*/ 87 h 226"/>
              <a:gd name="T44" fmla="*/ 106 w 226"/>
              <a:gd name="T45" fmla="*/ 63 h 226"/>
              <a:gd name="T46" fmla="*/ 163 w 226"/>
              <a:gd name="T47" fmla="*/ 119 h 226"/>
              <a:gd name="T48" fmla="*/ 139 w 226"/>
              <a:gd name="T49" fmla="*/ 174 h 226"/>
              <a:gd name="T50" fmla="*/ 34 w 226"/>
              <a:gd name="T51" fmla="*/ 210 h 2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226" h="226">
                <a:moveTo>
                  <a:pt x="136" y="0"/>
                </a:moveTo>
                <a:cubicBezTo>
                  <a:pt x="226" y="90"/>
                  <a:pt x="226" y="90"/>
                  <a:pt x="226" y="90"/>
                </a:cubicBezTo>
                <a:cubicBezTo>
                  <a:pt x="196" y="100"/>
                  <a:pt x="196" y="100"/>
                  <a:pt x="196" y="100"/>
                </a:cubicBezTo>
                <a:cubicBezTo>
                  <a:pt x="126" y="30"/>
                  <a:pt x="126" y="30"/>
                  <a:pt x="126" y="30"/>
                </a:cubicBezTo>
                <a:lnTo>
                  <a:pt x="136" y="0"/>
                </a:lnTo>
                <a:close/>
                <a:moveTo>
                  <a:pt x="179" y="116"/>
                </a:moveTo>
                <a:cubicBezTo>
                  <a:pt x="110" y="46"/>
                  <a:pt x="110" y="46"/>
                  <a:pt x="110" y="46"/>
                </a:cubicBezTo>
                <a:cubicBezTo>
                  <a:pt x="40" y="76"/>
                  <a:pt x="40" y="76"/>
                  <a:pt x="40" y="76"/>
                </a:cubicBezTo>
                <a:cubicBezTo>
                  <a:pt x="0" y="196"/>
                  <a:pt x="0" y="196"/>
                  <a:pt x="0" y="196"/>
                </a:cubicBezTo>
                <a:cubicBezTo>
                  <a:pt x="30" y="226"/>
                  <a:pt x="30" y="226"/>
                  <a:pt x="30" y="226"/>
                </a:cubicBezTo>
                <a:cubicBezTo>
                  <a:pt x="150" y="186"/>
                  <a:pt x="150" y="186"/>
                  <a:pt x="150" y="186"/>
                </a:cubicBezTo>
                <a:cubicBezTo>
                  <a:pt x="179" y="116"/>
                  <a:pt x="179" y="116"/>
                  <a:pt x="179" y="116"/>
                </a:cubicBezTo>
                <a:close/>
                <a:moveTo>
                  <a:pt x="34" y="210"/>
                </a:moveTo>
                <a:cubicBezTo>
                  <a:pt x="30" y="206"/>
                  <a:pt x="30" y="206"/>
                  <a:pt x="30" y="206"/>
                </a:cubicBezTo>
                <a:cubicBezTo>
                  <a:pt x="92" y="144"/>
                  <a:pt x="92" y="144"/>
                  <a:pt x="92" y="144"/>
                </a:cubicBezTo>
                <a:cubicBezTo>
                  <a:pt x="99" y="148"/>
                  <a:pt x="109" y="147"/>
                  <a:pt x="116" y="140"/>
                </a:cubicBezTo>
                <a:cubicBezTo>
                  <a:pt x="124" y="132"/>
                  <a:pt x="124" y="118"/>
                  <a:pt x="116" y="110"/>
                </a:cubicBezTo>
                <a:cubicBezTo>
                  <a:pt x="107" y="102"/>
                  <a:pt x="94" y="102"/>
                  <a:pt x="86" y="110"/>
                </a:cubicBezTo>
                <a:cubicBezTo>
                  <a:pt x="79" y="117"/>
                  <a:pt x="78" y="126"/>
                  <a:pt x="82" y="134"/>
                </a:cubicBezTo>
                <a:cubicBezTo>
                  <a:pt x="20" y="196"/>
                  <a:pt x="20" y="196"/>
                  <a:pt x="20" y="196"/>
                </a:cubicBezTo>
                <a:cubicBezTo>
                  <a:pt x="16" y="192"/>
                  <a:pt x="16" y="192"/>
                  <a:pt x="16" y="192"/>
                </a:cubicBezTo>
                <a:cubicBezTo>
                  <a:pt x="51" y="87"/>
                  <a:pt x="51" y="87"/>
                  <a:pt x="51" y="87"/>
                </a:cubicBezTo>
                <a:cubicBezTo>
                  <a:pt x="106" y="63"/>
                  <a:pt x="106" y="63"/>
                  <a:pt x="106" y="63"/>
                </a:cubicBezTo>
                <a:cubicBezTo>
                  <a:pt x="163" y="119"/>
                  <a:pt x="163" y="119"/>
                  <a:pt x="163" y="119"/>
                </a:cubicBezTo>
                <a:cubicBezTo>
                  <a:pt x="139" y="174"/>
                  <a:pt x="139" y="174"/>
                  <a:pt x="139" y="174"/>
                </a:cubicBezTo>
                <a:lnTo>
                  <a:pt x="34" y="210"/>
                </a:lnTo>
                <a:close/>
              </a:path>
            </a:pathLst>
          </a:custGeom>
          <a:solidFill>
            <a:srgbClr val="1D4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167" name="Freeform 9"/>
          <p:cNvSpPr/>
          <p:nvPr/>
        </p:nvSpPr>
        <p:spPr bwMode="auto">
          <a:xfrm>
            <a:off x="8121540" y="2154012"/>
            <a:ext cx="330873" cy="229497"/>
          </a:xfrm>
          <a:custGeom>
            <a:avLst/>
            <a:gdLst>
              <a:gd name="T0" fmla="*/ 211 w 225"/>
              <a:gd name="T1" fmla="*/ 0 h 156"/>
              <a:gd name="T2" fmla="*/ 169 w 225"/>
              <a:gd name="T3" fmla="*/ 0 h 156"/>
              <a:gd name="T4" fmla="*/ 155 w 225"/>
              <a:gd name="T5" fmla="*/ 15 h 156"/>
              <a:gd name="T6" fmla="*/ 42 w 225"/>
              <a:gd name="T7" fmla="*/ 15 h 156"/>
              <a:gd name="T8" fmla="*/ 42 w 225"/>
              <a:gd name="T9" fmla="*/ 29 h 156"/>
              <a:gd name="T10" fmla="*/ 208 w 225"/>
              <a:gd name="T11" fmla="*/ 29 h 156"/>
              <a:gd name="T12" fmla="*/ 189 w 225"/>
              <a:gd name="T13" fmla="*/ 124 h 156"/>
              <a:gd name="T14" fmla="*/ 169 w 225"/>
              <a:gd name="T15" fmla="*/ 43 h 156"/>
              <a:gd name="T16" fmla="*/ 0 w 225"/>
              <a:gd name="T17" fmla="*/ 43 h 156"/>
              <a:gd name="T18" fmla="*/ 28 w 225"/>
              <a:gd name="T19" fmla="*/ 156 h 156"/>
              <a:gd name="T20" fmla="*/ 197 w 225"/>
              <a:gd name="T21" fmla="*/ 156 h 156"/>
              <a:gd name="T22" fmla="*/ 225 w 225"/>
              <a:gd name="T23" fmla="*/ 15 h 156"/>
              <a:gd name="T24" fmla="*/ 211 w 225"/>
              <a:gd name="T25" fmla="*/ 0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5" h="156">
                <a:moveTo>
                  <a:pt x="211" y="0"/>
                </a:moveTo>
                <a:cubicBezTo>
                  <a:pt x="169" y="0"/>
                  <a:pt x="169" y="0"/>
                  <a:pt x="169" y="0"/>
                </a:cubicBezTo>
                <a:cubicBezTo>
                  <a:pt x="161" y="0"/>
                  <a:pt x="155" y="7"/>
                  <a:pt x="155" y="15"/>
                </a:cubicBezTo>
                <a:cubicBezTo>
                  <a:pt x="42" y="15"/>
                  <a:pt x="42" y="15"/>
                  <a:pt x="42" y="15"/>
                </a:cubicBezTo>
                <a:cubicBezTo>
                  <a:pt x="42" y="29"/>
                  <a:pt x="42" y="29"/>
                  <a:pt x="42" y="29"/>
                </a:cubicBezTo>
                <a:cubicBezTo>
                  <a:pt x="208" y="29"/>
                  <a:pt x="208" y="29"/>
                  <a:pt x="208" y="29"/>
                </a:cubicBezTo>
                <a:cubicBezTo>
                  <a:pt x="189" y="124"/>
                  <a:pt x="189" y="124"/>
                  <a:pt x="189" y="124"/>
                </a:cubicBezTo>
                <a:cubicBezTo>
                  <a:pt x="169" y="43"/>
                  <a:pt x="169" y="43"/>
                  <a:pt x="169" y="43"/>
                </a:cubicBezTo>
                <a:cubicBezTo>
                  <a:pt x="0" y="43"/>
                  <a:pt x="0" y="43"/>
                  <a:pt x="0" y="43"/>
                </a:cubicBezTo>
                <a:cubicBezTo>
                  <a:pt x="28" y="156"/>
                  <a:pt x="28" y="156"/>
                  <a:pt x="28" y="156"/>
                </a:cubicBezTo>
                <a:cubicBezTo>
                  <a:pt x="197" y="156"/>
                  <a:pt x="197" y="156"/>
                  <a:pt x="197" y="156"/>
                </a:cubicBezTo>
                <a:cubicBezTo>
                  <a:pt x="225" y="15"/>
                  <a:pt x="225" y="15"/>
                  <a:pt x="225" y="15"/>
                </a:cubicBezTo>
                <a:cubicBezTo>
                  <a:pt x="225" y="7"/>
                  <a:pt x="219" y="0"/>
                  <a:pt x="211" y="0"/>
                </a:cubicBezTo>
                <a:close/>
              </a:path>
            </a:pathLst>
          </a:custGeom>
          <a:solidFill>
            <a:srgbClr val="1D4C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prstClr val="white"/>
              </a:solidFill>
              <a:latin typeface="Bebas" pitchFamily="2" charset="0"/>
              <a:ea typeface="微软雅黑" panose="020B0503020204020204" pitchFamily="34" charset="-122"/>
              <a:sym typeface="Bebas" pitchFamily="2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60169" y="4682766"/>
            <a:ext cx="30867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丰富程序内容</a:t>
            </a:r>
            <a:endParaRPr lang="en-US" altLang="zh-CN" sz="2000" b="1" dirty="0"/>
          </a:p>
          <a:p>
            <a:r>
              <a:rPr lang="zh-CN" altLang="en-US" dirty="0"/>
              <a:t>添加更多功能，丰富程序的使用场景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647470" y="1744388"/>
            <a:ext cx="304161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加强数据集的训练</a:t>
            </a:r>
            <a:endParaRPr lang="en-US" altLang="zh-CN" sz="2000" b="1" dirty="0"/>
          </a:p>
          <a:p>
            <a:r>
              <a:rPr lang="zh-CN" altLang="en-US" dirty="0"/>
              <a:t>训练更多人脸数据和不同种类的垃圾，提高人脸登录的和垃圾识别成功率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533835" y="4682766"/>
            <a:ext cx="30416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迭代与创新</a:t>
            </a:r>
            <a:endParaRPr lang="en-US" altLang="zh-CN" sz="2000" b="1" dirty="0"/>
          </a:p>
          <a:p>
            <a:r>
              <a:rPr lang="zh-CN" altLang="en-US" dirty="0"/>
              <a:t>新的模型需要不断迭代经典模型，也需要推陈出新。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21"/>
          <p:cNvGrpSpPr/>
          <p:nvPr/>
        </p:nvGrpSpPr>
        <p:grpSpPr>
          <a:xfrm>
            <a:off x="414735" y="142581"/>
            <a:ext cx="4743170" cy="830210"/>
            <a:chOff x="8386921" y="2014885"/>
            <a:chExt cx="4743170" cy="830210"/>
          </a:xfrm>
        </p:grpSpPr>
        <p:sp>
          <p:nvSpPr>
            <p:cNvPr id="3" name="矩形 2"/>
            <p:cNvSpPr/>
            <p:nvPr/>
          </p:nvSpPr>
          <p:spPr>
            <a:xfrm>
              <a:off x="8386921" y="2014885"/>
              <a:ext cx="3646275" cy="68326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3200" b="1" dirty="0">
                  <a:solidFill>
                    <a:srgbClr val="272727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下阶段工作计划</a:t>
              </a:r>
              <a:endParaRPr lang="zh-CN" altLang="en-US" sz="3200" b="1" dirty="0">
                <a:solidFill>
                  <a:srgbClr val="27272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8386921" y="2577329"/>
              <a:ext cx="4743170" cy="26776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0" y="77339"/>
            <a:ext cx="228600" cy="960695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69bbc85e-124a-484c-b6e8-f26f596bdbac"/>
          <p:cNvGrpSpPr>
            <a:grpSpLocks noChangeAspect="1"/>
          </p:cNvGrpSpPr>
          <p:nvPr/>
        </p:nvGrpSpPr>
        <p:grpSpPr>
          <a:xfrm>
            <a:off x="1550402" y="1909948"/>
            <a:ext cx="7605697" cy="2947248"/>
            <a:chOff x="1352296" y="2075616"/>
            <a:chExt cx="7820089" cy="2927792"/>
          </a:xfrm>
        </p:grpSpPr>
        <p:sp>
          <p:nvSpPr>
            <p:cNvPr id="7" name="Freeform: Shape 1"/>
            <p:cNvSpPr/>
            <p:nvPr/>
          </p:nvSpPr>
          <p:spPr bwMode="auto">
            <a:xfrm>
              <a:off x="5146446" y="4185820"/>
              <a:ext cx="461062" cy="455213"/>
            </a:xfrm>
            <a:custGeom>
              <a:avLst/>
              <a:gdLst>
                <a:gd name="T0" fmla="*/ 186 w 200"/>
                <a:gd name="T1" fmla="*/ 0 h 197"/>
                <a:gd name="T2" fmla="*/ 14 w 200"/>
                <a:gd name="T3" fmla="*/ 0 h 197"/>
                <a:gd name="T4" fmla="*/ 0 w 200"/>
                <a:gd name="T5" fmla="*/ 15 h 197"/>
                <a:gd name="T6" fmla="*/ 0 w 200"/>
                <a:gd name="T7" fmla="*/ 127 h 197"/>
                <a:gd name="T8" fmla="*/ 14 w 200"/>
                <a:gd name="T9" fmla="*/ 141 h 197"/>
                <a:gd name="T10" fmla="*/ 82 w 200"/>
                <a:gd name="T11" fmla="*/ 141 h 197"/>
                <a:gd name="T12" fmla="*/ 55 w 200"/>
                <a:gd name="T13" fmla="*/ 189 h 197"/>
                <a:gd name="T14" fmla="*/ 58 w 200"/>
                <a:gd name="T15" fmla="*/ 197 h 197"/>
                <a:gd name="T16" fmla="*/ 61 w 200"/>
                <a:gd name="T17" fmla="*/ 197 h 197"/>
                <a:gd name="T18" fmla="*/ 66 w 200"/>
                <a:gd name="T19" fmla="*/ 194 h 197"/>
                <a:gd name="T20" fmla="*/ 95 w 200"/>
                <a:gd name="T21" fmla="*/ 141 h 197"/>
                <a:gd name="T22" fmla="*/ 105 w 200"/>
                <a:gd name="T23" fmla="*/ 141 h 197"/>
                <a:gd name="T24" fmla="*/ 134 w 200"/>
                <a:gd name="T25" fmla="*/ 194 h 197"/>
                <a:gd name="T26" fmla="*/ 140 w 200"/>
                <a:gd name="T27" fmla="*/ 197 h 197"/>
                <a:gd name="T28" fmla="*/ 142 w 200"/>
                <a:gd name="T29" fmla="*/ 197 h 197"/>
                <a:gd name="T30" fmla="*/ 145 w 200"/>
                <a:gd name="T31" fmla="*/ 189 h 197"/>
                <a:gd name="T32" fmla="*/ 118 w 200"/>
                <a:gd name="T33" fmla="*/ 141 h 197"/>
                <a:gd name="T34" fmla="*/ 186 w 200"/>
                <a:gd name="T35" fmla="*/ 141 h 197"/>
                <a:gd name="T36" fmla="*/ 200 w 200"/>
                <a:gd name="T37" fmla="*/ 127 h 197"/>
                <a:gd name="T38" fmla="*/ 200 w 200"/>
                <a:gd name="T39" fmla="*/ 15 h 197"/>
                <a:gd name="T40" fmla="*/ 186 w 200"/>
                <a:gd name="T41" fmla="*/ 0 h 197"/>
                <a:gd name="T42" fmla="*/ 188 w 200"/>
                <a:gd name="T43" fmla="*/ 120 h 197"/>
                <a:gd name="T44" fmla="*/ 12 w 200"/>
                <a:gd name="T45" fmla="*/ 120 h 197"/>
                <a:gd name="T46" fmla="*/ 12 w 200"/>
                <a:gd name="T47" fmla="*/ 14 h 197"/>
                <a:gd name="T48" fmla="*/ 188 w 200"/>
                <a:gd name="T49" fmla="*/ 14 h 197"/>
                <a:gd name="T50" fmla="*/ 188 w 200"/>
                <a:gd name="T51" fmla="*/ 120 h 197"/>
                <a:gd name="T52" fmla="*/ 148 w 200"/>
                <a:gd name="T53" fmla="*/ 99 h 197"/>
                <a:gd name="T54" fmla="*/ 124 w 200"/>
                <a:gd name="T55" fmla="*/ 99 h 197"/>
                <a:gd name="T56" fmla="*/ 124 w 200"/>
                <a:gd name="T57" fmla="*/ 29 h 197"/>
                <a:gd name="T58" fmla="*/ 148 w 200"/>
                <a:gd name="T59" fmla="*/ 29 h 197"/>
                <a:gd name="T60" fmla="*/ 148 w 200"/>
                <a:gd name="T61" fmla="*/ 99 h 197"/>
                <a:gd name="T62" fmla="*/ 76 w 200"/>
                <a:gd name="T63" fmla="*/ 99 h 197"/>
                <a:gd name="T64" fmla="*/ 52 w 200"/>
                <a:gd name="T65" fmla="*/ 99 h 197"/>
                <a:gd name="T66" fmla="*/ 52 w 200"/>
                <a:gd name="T67" fmla="*/ 66 h 197"/>
                <a:gd name="T68" fmla="*/ 76 w 200"/>
                <a:gd name="T69" fmla="*/ 66 h 197"/>
                <a:gd name="T70" fmla="*/ 76 w 200"/>
                <a:gd name="T71" fmla="*/ 99 h 197"/>
                <a:gd name="T72" fmla="*/ 112 w 200"/>
                <a:gd name="T73" fmla="*/ 99 h 197"/>
                <a:gd name="T74" fmla="*/ 88 w 200"/>
                <a:gd name="T75" fmla="*/ 99 h 197"/>
                <a:gd name="T76" fmla="*/ 88 w 200"/>
                <a:gd name="T77" fmla="*/ 47 h 197"/>
                <a:gd name="T78" fmla="*/ 112 w 200"/>
                <a:gd name="T79" fmla="*/ 47 h 197"/>
                <a:gd name="T80" fmla="*/ 112 w 200"/>
                <a:gd name="T81" fmla="*/ 99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00" h="197">
                  <a:moveTo>
                    <a:pt x="186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0" y="135"/>
                    <a:pt x="6" y="141"/>
                    <a:pt x="14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55" y="189"/>
                    <a:pt x="55" y="189"/>
                    <a:pt x="55" y="189"/>
                  </a:cubicBezTo>
                  <a:cubicBezTo>
                    <a:pt x="54" y="191"/>
                    <a:pt x="55" y="195"/>
                    <a:pt x="58" y="197"/>
                  </a:cubicBezTo>
                  <a:cubicBezTo>
                    <a:pt x="59" y="197"/>
                    <a:pt x="60" y="197"/>
                    <a:pt x="61" y="197"/>
                  </a:cubicBezTo>
                  <a:cubicBezTo>
                    <a:pt x="63" y="197"/>
                    <a:pt x="65" y="196"/>
                    <a:pt x="66" y="194"/>
                  </a:cubicBezTo>
                  <a:cubicBezTo>
                    <a:pt x="95" y="141"/>
                    <a:pt x="95" y="141"/>
                    <a:pt x="95" y="141"/>
                  </a:cubicBezTo>
                  <a:cubicBezTo>
                    <a:pt x="105" y="141"/>
                    <a:pt x="105" y="141"/>
                    <a:pt x="105" y="141"/>
                  </a:cubicBezTo>
                  <a:cubicBezTo>
                    <a:pt x="134" y="194"/>
                    <a:pt x="134" y="194"/>
                    <a:pt x="134" y="194"/>
                  </a:cubicBezTo>
                  <a:cubicBezTo>
                    <a:pt x="135" y="196"/>
                    <a:pt x="137" y="197"/>
                    <a:pt x="140" y="197"/>
                  </a:cubicBezTo>
                  <a:cubicBezTo>
                    <a:pt x="140" y="197"/>
                    <a:pt x="141" y="197"/>
                    <a:pt x="142" y="197"/>
                  </a:cubicBezTo>
                  <a:cubicBezTo>
                    <a:pt x="145" y="195"/>
                    <a:pt x="146" y="191"/>
                    <a:pt x="145" y="189"/>
                  </a:cubicBezTo>
                  <a:cubicBezTo>
                    <a:pt x="118" y="141"/>
                    <a:pt x="118" y="141"/>
                    <a:pt x="118" y="141"/>
                  </a:cubicBezTo>
                  <a:cubicBezTo>
                    <a:pt x="186" y="141"/>
                    <a:pt x="186" y="141"/>
                    <a:pt x="186" y="141"/>
                  </a:cubicBezTo>
                  <a:cubicBezTo>
                    <a:pt x="194" y="141"/>
                    <a:pt x="200" y="135"/>
                    <a:pt x="200" y="127"/>
                  </a:cubicBezTo>
                  <a:cubicBezTo>
                    <a:pt x="200" y="15"/>
                    <a:pt x="200" y="15"/>
                    <a:pt x="200" y="15"/>
                  </a:cubicBezTo>
                  <a:cubicBezTo>
                    <a:pt x="200" y="7"/>
                    <a:pt x="194" y="0"/>
                    <a:pt x="186" y="0"/>
                  </a:cubicBezTo>
                  <a:close/>
                  <a:moveTo>
                    <a:pt x="188" y="120"/>
                  </a:moveTo>
                  <a:cubicBezTo>
                    <a:pt x="12" y="120"/>
                    <a:pt x="12" y="120"/>
                    <a:pt x="12" y="120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88" y="14"/>
                    <a:pt x="188" y="14"/>
                    <a:pt x="188" y="14"/>
                  </a:cubicBezTo>
                  <a:lnTo>
                    <a:pt x="188" y="120"/>
                  </a:lnTo>
                  <a:close/>
                  <a:moveTo>
                    <a:pt x="148" y="99"/>
                  </a:moveTo>
                  <a:cubicBezTo>
                    <a:pt x="124" y="99"/>
                    <a:pt x="124" y="99"/>
                    <a:pt x="124" y="9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48" y="29"/>
                    <a:pt x="148" y="29"/>
                    <a:pt x="148" y="29"/>
                  </a:cubicBezTo>
                  <a:lnTo>
                    <a:pt x="148" y="99"/>
                  </a:lnTo>
                  <a:close/>
                  <a:moveTo>
                    <a:pt x="76" y="99"/>
                  </a:moveTo>
                  <a:cubicBezTo>
                    <a:pt x="52" y="99"/>
                    <a:pt x="52" y="99"/>
                    <a:pt x="52" y="99"/>
                  </a:cubicBezTo>
                  <a:cubicBezTo>
                    <a:pt x="52" y="66"/>
                    <a:pt x="52" y="66"/>
                    <a:pt x="52" y="66"/>
                  </a:cubicBezTo>
                  <a:cubicBezTo>
                    <a:pt x="76" y="66"/>
                    <a:pt x="76" y="66"/>
                    <a:pt x="76" y="66"/>
                  </a:cubicBezTo>
                  <a:lnTo>
                    <a:pt x="76" y="99"/>
                  </a:lnTo>
                  <a:close/>
                  <a:moveTo>
                    <a:pt x="112" y="99"/>
                  </a:moveTo>
                  <a:cubicBezTo>
                    <a:pt x="88" y="99"/>
                    <a:pt x="88" y="99"/>
                    <a:pt x="88" y="99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112" y="47"/>
                    <a:pt x="112" y="47"/>
                    <a:pt x="112" y="47"/>
                  </a:cubicBezTo>
                  <a:lnTo>
                    <a:pt x="112" y="99"/>
                  </a:lnTo>
                  <a:close/>
                </a:path>
              </a:pathLst>
            </a:custGeom>
            <a:solidFill>
              <a:srgbClr val="C19C7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90" dirty="0"/>
            </a:p>
          </p:txBody>
        </p:sp>
        <p:sp>
          <p:nvSpPr>
            <p:cNvPr id="8" name="Freeform: Shape 2"/>
            <p:cNvSpPr/>
            <p:nvPr/>
          </p:nvSpPr>
          <p:spPr bwMode="auto">
            <a:xfrm>
              <a:off x="1356335" y="2075616"/>
              <a:ext cx="361721" cy="468171"/>
            </a:xfrm>
            <a:custGeom>
              <a:avLst/>
              <a:gdLst>
                <a:gd name="T0" fmla="*/ 130 w 148"/>
                <a:gd name="T1" fmla="*/ 112 h 191"/>
                <a:gd name="T2" fmla="*/ 148 w 148"/>
                <a:gd name="T3" fmla="*/ 67 h 191"/>
                <a:gd name="T4" fmla="*/ 82 w 148"/>
                <a:gd name="T5" fmla="*/ 0 h 191"/>
                <a:gd name="T6" fmla="*/ 45 w 148"/>
                <a:gd name="T7" fmla="*/ 12 h 191"/>
                <a:gd name="T8" fmla="*/ 44 w 148"/>
                <a:gd name="T9" fmla="*/ 12 h 191"/>
                <a:gd name="T10" fmla="*/ 43 w 148"/>
                <a:gd name="T11" fmla="*/ 13 h 191"/>
                <a:gd name="T12" fmla="*/ 28 w 148"/>
                <a:gd name="T13" fmla="*/ 28 h 191"/>
                <a:gd name="T14" fmla="*/ 17 w 148"/>
                <a:gd name="T15" fmla="*/ 53 h 191"/>
                <a:gd name="T16" fmla="*/ 20 w 148"/>
                <a:gd name="T17" fmla="*/ 74 h 191"/>
                <a:gd name="T18" fmla="*/ 2 w 148"/>
                <a:gd name="T19" fmla="*/ 101 h 191"/>
                <a:gd name="T20" fmla="*/ 7 w 148"/>
                <a:gd name="T21" fmla="*/ 110 h 191"/>
                <a:gd name="T22" fmla="*/ 18 w 148"/>
                <a:gd name="T23" fmla="*/ 110 h 191"/>
                <a:gd name="T24" fmla="*/ 19 w 148"/>
                <a:gd name="T25" fmla="*/ 118 h 191"/>
                <a:gd name="T26" fmla="*/ 22 w 148"/>
                <a:gd name="T27" fmla="*/ 122 h 191"/>
                <a:gd name="T28" fmla="*/ 20 w 148"/>
                <a:gd name="T29" fmla="*/ 129 h 191"/>
                <a:gd name="T30" fmla="*/ 25 w 148"/>
                <a:gd name="T31" fmla="*/ 133 h 191"/>
                <a:gd name="T32" fmla="*/ 35 w 148"/>
                <a:gd name="T33" fmla="*/ 152 h 191"/>
                <a:gd name="T34" fmla="*/ 44 w 148"/>
                <a:gd name="T35" fmla="*/ 151 h 191"/>
                <a:gd name="T36" fmla="*/ 51 w 148"/>
                <a:gd name="T37" fmla="*/ 150 h 191"/>
                <a:gd name="T38" fmla="*/ 60 w 148"/>
                <a:gd name="T39" fmla="*/ 159 h 191"/>
                <a:gd name="T40" fmla="*/ 58 w 148"/>
                <a:gd name="T41" fmla="*/ 171 h 191"/>
                <a:gd name="T42" fmla="*/ 49 w 148"/>
                <a:gd name="T43" fmla="*/ 191 h 191"/>
                <a:gd name="T44" fmla="*/ 89 w 148"/>
                <a:gd name="T45" fmla="*/ 171 h 191"/>
                <a:gd name="T46" fmla="*/ 131 w 148"/>
                <a:gd name="T47" fmla="*/ 163 h 191"/>
                <a:gd name="T48" fmla="*/ 130 w 148"/>
                <a:gd name="T49" fmla="*/ 112 h 191"/>
                <a:gd name="T50" fmla="*/ 104 w 148"/>
                <a:gd name="T51" fmla="*/ 76 h 191"/>
                <a:gd name="T52" fmla="*/ 101 w 148"/>
                <a:gd name="T53" fmla="*/ 72 h 191"/>
                <a:gd name="T54" fmla="*/ 70 w 148"/>
                <a:gd name="T55" fmla="*/ 114 h 191"/>
                <a:gd name="T56" fmla="*/ 76 w 148"/>
                <a:gd name="T57" fmla="*/ 78 h 191"/>
                <a:gd name="T58" fmla="*/ 63 w 148"/>
                <a:gd name="T59" fmla="*/ 78 h 191"/>
                <a:gd name="T60" fmla="*/ 68 w 148"/>
                <a:gd name="T61" fmla="*/ 59 h 191"/>
                <a:gd name="T62" fmla="*/ 62 w 148"/>
                <a:gd name="T63" fmla="*/ 59 h 191"/>
                <a:gd name="T64" fmla="*/ 49 w 148"/>
                <a:gd name="T65" fmla="*/ 22 h 191"/>
                <a:gd name="T66" fmla="*/ 49 w 148"/>
                <a:gd name="T67" fmla="*/ 21 h 191"/>
                <a:gd name="T68" fmla="*/ 49 w 148"/>
                <a:gd name="T69" fmla="*/ 21 h 191"/>
                <a:gd name="T70" fmla="*/ 49 w 148"/>
                <a:gd name="T71" fmla="*/ 21 h 191"/>
                <a:gd name="T72" fmla="*/ 50 w 148"/>
                <a:gd name="T73" fmla="*/ 21 h 191"/>
                <a:gd name="T74" fmla="*/ 82 w 148"/>
                <a:gd name="T75" fmla="*/ 11 h 191"/>
                <a:gd name="T76" fmla="*/ 135 w 148"/>
                <a:gd name="T77" fmla="*/ 48 h 191"/>
                <a:gd name="T78" fmla="*/ 135 w 148"/>
                <a:gd name="T79" fmla="*/ 70 h 191"/>
                <a:gd name="T80" fmla="*/ 104 w 148"/>
                <a:gd name="T81" fmla="*/ 76 h 191"/>
                <a:gd name="T82" fmla="*/ 90 w 148"/>
                <a:gd name="T83" fmla="*/ 61 h 191"/>
                <a:gd name="T84" fmla="*/ 103 w 148"/>
                <a:gd name="T85" fmla="*/ 61 h 191"/>
                <a:gd name="T86" fmla="*/ 75 w 148"/>
                <a:gd name="T87" fmla="*/ 102 h 191"/>
                <a:gd name="T88" fmla="*/ 81 w 148"/>
                <a:gd name="T89" fmla="*/ 74 h 191"/>
                <a:gd name="T90" fmla="*/ 68 w 148"/>
                <a:gd name="T91" fmla="*/ 74 h 191"/>
                <a:gd name="T92" fmla="*/ 76 w 148"/>
                <a:gd name="T93" fmla="*/ 40 h 191"/>
                <a:gd name="T94" fmla="*/ 97 w 148"/>
                <a:gd name="T95" fmla="*/ 40 h 191"/>
                <a:gd name="T96" fmla="*/ 90 w 148"/>
                <a:gd name="T97" fmla="*/ 6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8" h="191">
                  <a:moveTo>
                    <a:pt x="130" y="112"/>
                  </a:moveTo>
                  <a:cubicBezTo>
                    <a:pt x="142" y="92"/>
                    <a:pt x="148" y="84"/>
                    <a:pt x="148" y="67"/>
                  </a:cubicBezTo>
                  <a:cubicBezTo>
                    <a:pt x="148" y="30"/>
                    <a:pt x="118" y="0"/>
                    <a:pt x="82" y="0"/>
                  </a:cubicBezTo>
                  <a:cubicBezTo>
                    <a:pt x="68" y="0"/>
                    <a:pt x="55" y="5"/>
                    <a:pt x="45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4" y="12"/>
                    <a:pt x="44" y="12"/>
                    <a:pt x="43" y="13"/>
                  </a:cubicBezTo>
                  <a:cubicBezTo>
                    <a:pt x="37" y="17"/>
                    <a:pt x="32" y="22"/>
                    <a:pt x="28" y="28"/>
                  </a:cubicBezTo>
                  <a:cubicBezTo>
                    <a:pt x="23" y="35"/>
                    <a:pt x="19" y="44"/>
                    <a:pt x="17" y="53"/>
                  </a:cubicBezTo>
                  <a:cubicBezTo>
                    <a:pt x="14" y="68"/>
                    <a:pt x="20" y="68"/>
                    <a:pt x="20" y="74"/>
                  </a:cubicBezTo>
                  <a:cubicBezTo>
                    <a:pt x="20" y="79"/>
                    <a:pt x="11" y="89"/>
                    <a:pt x="2" y="101"/>
                  </a:cubicBezTo>
                  <a:cubicBezTo>
                    <a:pt x="0" y="104"/>
                    <a:pt x="1" y="110"/>
                    <a:pt x="7" y="110"/>
                  </a:cubicBezTo>
                  <a:cubicBezTo>
                    <a:pt x="18" y="110"/>
                    <a:pt x="18" y="110"/>
                    <a:pt x="18" y="110"/>
                  </a:cubicBezTo>
                  <a:cubicBezTo>
                    <a:pt x="25" y="110"/>
                    <a:pt x="20" y="117"/>
                    <a:pt x="19" y="118"/>
                  </a:cubicBezTo>
                  <a:cubicBezTo>
                    <a:pt x="19" y="119"/>
                    <a:pt x="22" y="122"/>
                    <a:pt x="22" y="122"/>
                  </a:cubicBezTo>
                  <a:cubicBezTo>
                    <a:pt x="22" y="122"/>
                    <a:pt x="18" y="126"/>
                    <a:pt x="20" y="129"/>
                  </a:cubicBezTo>
                  <a:cubicBezTo>
                    <a:pt x="20" y="130"/>
                    <a:pt x="26" y="129"/>
                    <a:pt x="25" y="133"/>
                  </a:cubicBezTo>
                  <a:cubicBezTo>
                    <a:pt x="21" y="150"/>
                    <a:pt x="30" y="152"/>
                    <a:pt x="35" y="152"/>
                  </a:cubicBezTo>
                  <a:cubicBezTo>
                    <a:pt x="38" y="152"/>
                    <a:pt x="41" y="152"/>
                    <a:pt x="44" y="151"/>
                  </a:cubicBezTo>
                  <a:cubicBezTo>
                    <a:pt x="46" y="150"/>
                    <a:pt x="49" y="150"/>
                    <a:pt x="51" y="150"/>
                  </a:cubicBezTo>
                  <a:cubicBezTo>
                    <a:pt x="57" y="150"/>
                    <a:pt x="61" y="153"/>
                    <a:pt x="60" y="159"/>
                  </a:cubicBezTo>
                  <a:cubicBezTo>
                    <a:pt x="58" y="164"/>
                    <a:pt x="58" y="167"/>
                    <a:pt x="58" y="171"/>
                  </a:cubicBezTo>
                  <a:cubicBezTo>
                    <a:pt x="57" y="175"/>
                    <a:pt x="49" y="191"/>
                    <a:pt x="49" y="191"/>
                  </a:cubicBezTo>
                  <a:cubicBezTo>
                    <a:pt x="49" y="191"/>
                    <a:pt x="62" y="182"/>
                    <a:pt x="89" y="171"/>
                  </a:cubicBezTo>
                  <a:cubicBezTo>
                    <a:pt x="115" y="159"/>
                    <a:pt x="131" y="163"/>
                    <a:pt x="131" y="163"/>
                  </a:cubicBezTo>
                  <a:cubicBezTo>
                    <a:pt x="131" y="163"/>
                    <a:pt x="118" y="132"/>
                    <a:pt x="130" y="112"/>
                  </a:cubicBezTo>
                  <a:close/>
                  <a:moveTo>
                    <a:pt x="104" y="76"/>
                  </a:moveTo>
                  <a:cubicBezTo>
                    <a:pt x="103" y="75"/>
                    <a:pt x="102" y="73"/>
                    <a:pt x="101" y="72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68" y="59"/>
                    <a:pt x="68" y="59"/>
                    <a:pt x="68" y="59"/>
                  </a:cubicBezTo>
                  <a:cubicBezTo>
                    <a:pt x="66" y="59"/>
                    <a:pt x="64" y="59"/>
                    <a:pt x="62" y="59"/>
                  </a:cubicBezTo>
                  <a:cubicBezTo>
                    <a:pt x="37" y="62"/>
                    <a:pt x="30" y="36"/>
                    <a:pt x="49" y="22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9" y="14"/>
                    <a:pt x="70" y="11"/>
                    <a:pt x="82" y="11"/>
                  </a:cubicBezTo>
                  <a:cubicBezTo>
                    <a:pt x="106" y="11"/>
                    <a:pt x="127" y="26"/>
                    <a:pt x="135" y="48"/>
                  </a:cubicBezTo>
                  <a:cubicBezTo>
                    <a:pt x="138" y="57"/>
                    <a:pt x="138" y="63"/>
                    <a:pt x="135" y="70"/>
                  </a:cubicBezTo>
                  <a:cubicBezTo>
                    <a:pt x="130" y="82"/>
                    <a:pt x="108" y="83"/>
                    <a:pt x="104" y="76"/>
                  </a:cubicBezTo>
                  <a:close/>
                  <a:moveTo>
                    <a:pt x="90" y="61"/>
                  </a:moveTo>
                  <a:cubicBezTo>
                    <a:pt x="103" y="61"/>
                    <a:pt x="103" y="61"/>
                    <a:pt x="103" y="61"/>
                  </a:cubicBezTo>
                  <a:cubicBezTo>
                    <a:pt x="75" y="102"/>
                    <a:pt x="75" y="102"/>
                    <a:pt x="75" y="102"/>
                  </a:cubicBezTo>
                  <a:cubicBezTo>
                    <a:pt x="81" y="74"/>
                    <a:pt x="81" y="74"/>
                    <a:pt x="81" y="74"/>
                  </a:cubicBezTo>
                  <a:cubicBezTo>
                    <a:pt x="68" y="74"/>
                    <a:pt x="68" y="74"/>
                    <a:pt x="68" y="74"/>
                  </a:cubicBezTo>
                  <a:cubicBezTo>
                    <a:pt x="76" y="40"/>
                    <a:pt x="76" y="40"/>
                    <a:pt x="76" y="40"/>
                  </a:cubicBezTo>
                  <a:cubicBezTo>
                    <a:pt x="97" y="40"/>
                    <a:pt x="97" y="40"/>
                    <a:pt x="97" y="40"/>
                  </a:cubicBezTo>
                  <a:lnTo>
                    <a:pt x="90" y="61"/>
                  </a:lnTo>
                  <a:close/>
                </a:path>
              </a:pathLst>
            </a:custGeom>
            <a:solidFill>
              <a:srgbClr val="C19C7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90"/>
            </a:p>
          </p:txBody>
        </p:sp>
        <p:sp>
          <p:nvSpPr>
            <p:cNvPr id="10" name="Freeform: Shape 4"/>
            <p:cNvSpPr/>
            <p:nvPr/>
          </p:nvSpPr>
          <p:spPr bwMode="auto">
            <a:xfrm>
              <a:off x="5146446" y="2127162"/>
              <a:ext cx="366829" cy="365078"/>
            </a:xfrm>
            <a:custGeom>
              <a:avLst/>
              <a:gdLst>
                <a:gd name="T0" fmla="*/ 149 w 177"/>
                <a:gd name="T1" fmla="*/ 6 h 176"/>
                <a:gd name="T2" fmla="*/ 15 w 177"/>
                <a:gd name="T3" fmla="*/ 122 h 176"/>
                <a:gd name="T4" fmla="*/ 7 w 177"/>
                <a:gd name="T5" fmla="*/ 154 h 176"/>
                <a:gd name="T6" fmla="*/ 9 w 177"/>
                <a:gd name="T7" fmla="*/ 174 h 176"/>
                <a:gd name="T8" fmla="*/ 54 w 177"/>
                <a:gd name="T9" fmla="*/ 162 h 176"/>
                <a:gd name="T10" fmla="*/ 171 w 177"/>
                <a:gd name="T11" fmla="*/ 45 h 176"/>
                <a:gd name="T12" fmla="*/ 44 w 177"/>
                <a:gd name="T13" fmla="*/ 157 h 176"/>
                <a:gd name="T14" fmla="*/ 15 w 177"/>
                <a:gd name="T15" fmla="*/ 151 h 176"/>
                <a:gd name="T16" fmla="*/ 21 w 177"/>
                <a:gd name="T17" fmla="*/ 128 h 176"/>
                <a:gd name="T18" fmla="*/ 44 w 177"/>
                <a:gd name="T19" fmla="*/ 157 h 176"/>
                <a:gd name="T20" fmla="*/ 25 w 177"/>
                <a:gd name="T21" fmla="*/ 122 h 176"/>
                <a:gd name="T22" fmla="*/ 110 w 177"/>
                <a:gd name="T23" fmla="*/ 47 h 176"/>
                <a:gd name="T24" fmla="*/ 54 w 177"/>
                <a:gd name="T25" fmla="*/ 152 h 176"/>
                <a:gd name="T26" fmla="*/ 153 w 177"/>
                <a:gd name="T27" fmla="*/ 53 h 176"/>
                <a:gd name="T28" fmla="*/ 163 w 177"/>
                <a:gd name="T29" fmla="*/ 40 h 176"/>
                <a:gd name="T30" fmla="*/ 161 w 177"/>
                <a:gd name="T31" fmla="*/ 29 h 176"/>
                <a:gd name="T32" fmla="*/ 160 w 177"/>
                <a:gd name="T33" fmla="*/ 35 h 176"/>
                <a:gd name="T34" fmla="*/ 148 w 177"/>
                <a:gd name="T35" fmla="*/ 48 h 176"/>
                <a:gd name="T36" fmla="*/ 137 w 177"/>
                <a:gd name="T37" fmla="*/ 11 h 176"/>
                <a:gd name="T38" fmla="*/ 166 w 177"/>
                <a:gd name="T39" fmla="*/ 32 h 176"/>
                <a:gd name="T40" fmla="*/ 6 w 177"/>
                <a:gd name="T41" fmla="*/ 46 h 176"/>
                <a:gd name="T42" fmla="*/ 6 w 177"/>
                <a:gd name="T43" fmla="*/ 36 h 176"/>
                <a:gd name="T44" fmla="*/ 42 w 177"/>
                <a:gd name="T45" fmla="*/ 0 h 176"/>
                <a:gd name="T46" fmla="*/ 86 w 177"/>
                <a:gd name="T47" fmla="*/ 44 h 176"/>
                <a:gd name="T48" fmla="*/ 80 w 177"/>
                <a:gd name="T49" fmla="*/ 49 h 176"/>
                <a:gd name="T50" fmla="*/ 71 w 177"/>
                <a:gd name="T51" fmla="*/ 53 h 176"/>
                <a:gd name="T52" fmla="*/ 73 w 177"/>
                <a:gd name="T53" fmla="*/ 41 h 176"/>
                <a:gd name="T54" fmla="*/ 63 w 177"/>
                <a:gd name="T55" fmla="*/ 46 h 176"/>
                <a:gd name="T56" fmla="*/ 65 w 177"/>
                <a:gd name="T57" fmla="*/ 34 h 176"/>
                <a:gd name="T58" fmla="*/ 56 w 177"/>
                <a:gd name="T59" fmla="*/ 38 h 176"/>
                <a:gd name="T60" fmla="*/ 58 w 177"/>
                <a:gd name="T61" fmla="*/ 27 h 176"/>
                <a:gd name="T62" fmla="*/ 49 w 177"/>
                <a:gd name="T63" fmla="*/ 31 h 176"/>
                <a:gd name="T64" fmla="*/ 52 w 177"/>
                <a:gd name="T65" fmla="*/ 21 h 176"/>
                <a:gd name="T66" fmla="*/ 35 w 177"/>
                <a:gd name="T67" fmla="*/ 28 h 176"/>
                <a:gd name="T68" fmla="*/ 42 w 177"/>
                <a:gd name="T69" fmla="*/ 10 h 176"/>
                <a:gd name="T70" fmla="*/ 57 w 177"/>
                <a:gd name="T71" fmla="*/ 73 h 176"/>
                <a:gd name="T72" fmla="*/ 6 w 177"/>
                <a:gd name="T73" fmla="*/ 46 h 176"/>
                <a:gd name="T74" fmla="*/ 172 w 177"/>
                <a:gd name="T75" fmla="*/ 140 h 176"/>
                <a:gd name="T76" fmla="*/ 136 w 177"/>
                <a:gd name="T77" fmla="*/ 176 h 176"/>
                <a:gd name="T78" fmla="*/ 92 w 177"/>
                <a:gd name="T79" fmla="*/ 132 h 176"/>
                <a:gd name="T80" fmla="*/ 143 w 177"/>
                <a:gd name="T81" fmla="*/ 159 h 176"/>
                <a:gd name="T82" fmla="*/ 161 w 177"/>
                <a:gd name="T83" fmla="*/ 130 h 176"/>
                <a:gd name="T84" fmla="*/ 144 w 177"/>
                <a:gd name="T85" fmla="*/ 136 h 176"/>
                <a:gd name="T86" fmla="*/ 153 w 177"/>
                <a:gd name="T87" fmla="*/ 121 h 176"/>
                <a:gd name="T88" fmla="*/ 143 w 177"/>
                <a:gd name="T89" fmla="*/ 125 h 176"/>
                <a:gd name="T90" fmla="*/ 145 w 177"/>
                <a:gd name="T91" fmla="*/ 114 h 176"/>
                <a:gd name="T92" fmla="*/ 136 w 177"/>
                <a:gd name="T93" fmla="*/ 118 h 176"/>
                <a:gd name="T94" fmla="*/ 138 w 177"/>
                <a:gd name="T95" fmla="*/ 107 h 176"/>
                <a:gd name="T96" fmla="*/ 129 w 177"/>
                <a:gd name="T97" fmla="*/ 111 h 176"/>
                <a:gd name="T98" fmla="*/ 131 w 177"/>
                <a:gd name="T99" fmla="*/ 99 h 176"/>
                <a:gd name="T100" fmla="*/ 121 w 177"/>
                <a:gd name="T101" fmla="*/ 104 h 176"/>
                <a:gd name="T102" fmla="*/ 128 w 177"/>
                <a:gd name="T103" fmla="*/ 96 h 176"/>
                <a:gd name="T104" fmla="*/ 172 w 177"/>
                <a:gd name="T105" fmla="*/ 13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77" h="176">
                  <a:moveTo>
                    <a:pt x="171" y="27"/>
                  </a:moveTo>
                  <a:cubicBezTo>
                    <a:pt x="149" y="6"/>
                    <a:pt x="149" y="6"/>
                    <a:pt x="149" y="6"/>
                  </a:cubicBezTo>
                  <a:cubicBezTo>
                    <a:pt x="145" y="1"/>
                    <a:pt x="137" y="1"/>
                    <a:pt x="132" y="6"/>
                  </a:cubicBezTo>
                  <a:cubicBezTo>
                    <a:pt x="15" y="122"/>
                    <a:pt x="15" y="122"/>
                    <a:pt x="15" y="122"/>
                  </a:cubicBezTo>
                  <a:cubicBezTo>
                    <a:pt x="15" y="123"/>
                    <a:pt x="15" y="123"/>
                    <a:pt x="15" y="123"/>
                  </a:cubicBezTo>
                  <a:cubicBezTo>
                    <a:pt x="15" y="123"/>
                    <a:pt x="7" y="154"/>
                    <a:pt x="7" y="154"/>
                  </a:cubicBezTo>
                  <a:cubicBezTo>
                    <a:pt x="3" y="168"/>
                    <a:pt x="3" y="168"/>
                    <a:pt x="3" y="168"/>
                  </a:cubicBezTo>
                  <a:cubicBezTo>
                    <a:pt x="2" y="173"/>
                    <a:pt x="4" y="175"/>
                    <a:pt x="9" y="174"/>
                  </a:cubicBezTo>
                  <a:cubicBezTo>
                    <a:pt x="23" y="170"/>
                    <a:pt x="23" y="170"/>
                    <a:pt x="23" y="170"/>
                  </a:cubicBezTo>
                  <a:cubicBezTo>
                    <a:pt x="23" y="170"/>
                    <a:pt x="54" y="162"/>
                    <a:pt x="54" y="162"/>
                  </a:cubicBezTo>
                  <a:cubicBezTo>
                    <a:pt x="54" y="162"/>
                    <a:pt x="54" y="162"/>
                    <a:pt x="54" y="162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6" y="40"/>
                    <a:pt x="176" y="32"/>
                    <a:pt x="171" y="27"/>
                  </a:cubicBezTo>
                  <a:close/>
                  <a:moveTo>
                    <a:pt x="44" y="157"/>
                  </a:moveTo>
                  <a:cubicBezTo>
                    <a:pt x="25" y="162"/>
                    <a:pt x="25" y="162"/>
                    <a:pt x="25" y="162"/>
                  </a:cubicBezTo>
                  <a:cubicBezTo>
                    <a:pt x="15" y="151"/>
                    <a:pt x="15" y="151"/>
                    <a:pt x="15" y="151"/>
                  </a:cubicBezTo>
                  <a:cubicBezTo>
                    <a:pt x="20" y="133"/>
                    <a:pt x="20" y="133"/>
                    <a:pt x="20" y="133"/>
                  </a:cubicBezTo>
                  <a:cubicBezTo>
                    <a:pt x="20" y="131"/>
                    <a:pt x="20" y="129"/>
                    <a:pt x="21" y="128"/>
                  </a:cubicBezTo>
                  <a:cubicBezTo>
                    <a:pt x="49" y="156"/>
                    <a:pt x="49" y="156"/>
                    <a:pt x="49" y="156"/>
                  </a:cubicBezTo>
                  <a:cubicBezTo>
                    <a:pt x="47" y="156"/>
                    <a:pt x="46" y="157"/>
                    <a:pt x="44" y="157"/>
                  </a:cubicBezTo>
                  <a:close/>
                  <a:moveTo>
                    <a:pt x="54" y="152"/>
                  </a:moveTo>
                  <a:cubicBezTo>
                    <a:pt x="25" y="122"/>
                    <a:pt x="25" y="122"/>
                    <a:pt x="25" y="12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34" y="72"/>
                    <a:pt x="134" y="72"/>
                    <a:pt x="134" y="72"/>
                  </a:cubicBezTo>
                  <a:lnTo>
                    <a:pt x="54" y="152"/>
                  </a:lnTo>
                  <a:close/>
                  <a:moveTo>
                    <a:pt x="166" y="40"/>
                  </a:moveTo>
                  <a:cubicBezTo>
                    <a:pt x="153" y="53"/>
                    <a:pt x="153" y="53"/>
                    <a:pt x="153" y="53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4" y="39"/>
                    <a:pt x="165" y="37"/>
                    <a:pt x="165" y="35"/>
                  </a:cubicBezTo>
                  <a:cubicBezTo>
                    <a:pt x="165" y="32"/>
                    <a:pt x="162" y="29"/>
                    <a:pt x="161" y="29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4"/>
                    <a:pt x="160" y="35"/>
                    <a:pt x="160" y="35"/>
                  </a:cubicBezTo>
                  <a:cubicBezTo>
                    <a:pt x="160" y="36"/>
                    <a:pt x="160" y="36"/>
                    <a:pt x="159" y="36"/>
                  </a:cubicBezTo>
                  <a:cubicBezTo>
                    <a:pt x="148" y="48"/>
                    <a:pt x="148" y="48"/>
                    <a:pt x="148" y="48"/>
                  </a:cubicBezTo>
                  <a:cubicBezTo>
                    <a:pt x="124" y="24"/>
                    <a:pt x="124" y="24"/>
                    <a:pt x="124" y="24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9" y="9"/>
                    <a:pt x="142" y="9"/>
                    <a:pt x="144" y="11"/>
                  </a:cubicBezTo>
                  <a:cubicBezTo>
                    <a:pt x="166" y="32"/>
                    <a:pt x="166" y="32"/>
                    <a:pt x="166" y="32"/>
                  </a:cubicBezTo>
                  <a:cubicBezTo>
                    <a:pt x="168" y="34"/>
                    <a:pt x="168" y="38"/>
                    <a:pt x="166" y="40"/>
                  </a:cubicBezTo>
                  <a:close/>
                  <a:moveTo>
                    <a:pt x="6" y="46"/>
                  </a:moveTo>
                  <a:cubicBezTo>
                    <a:pt x="0" y="41"/>
                    <a:pt x="0" y="41"/>
                    <a:pt x="0" y="41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7" y="5"/>
                    <a:pt x="47" y="5"/>
                    <a:pt x="47" y="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1" y="49"/>
                    <a:pt x="81" y="49"/>
                    <a:pt x="81" y="49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73" y="55"/>
                    <a:pt x="73" y="55"/>
                    <a:pt x="73" y="55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77" y="46"/>
                    <a:pt x="77" y="46"/>
                    <a:pt x="77" y="46"/>
                  </a:cubicBezTo>
                  <a:cubicBezTo>
                    <a:pt x="73" y="41"/>
                    <a:pt x="73" y="41"/>
                    <a:pt x="73" y="41"/>
                  </a:cubicBezTo>
                  <a:cubicBezTo>
                    <a:pt x="66" y="48"/>
                    <a:pt x="66" y="48"/>
                    <a:pt x="66" y="48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70" y="39"/>
                    <a:pt x="70" y="39"/>
                    <a:pt x="70" y="39"/>
                  </a:cubicBezTo>
                  <a:cubicBezTo>
                    <a:pt x="65" y="34"/>
                    <a:pt x="65" y="34"/>
                    <a:pt x="65" y="34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56" y="38"/>
                    <a:pt x="56" y="38"/>
                    <a:pt x="56" y="38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40" y="33"/>
                    <a:pt x="40" y="33"/>
                    <a:pt x="40" y="33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47" y="16"/>
                    <a:pt x="47" y="16"/>
                    <a:pt x="47" y="16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57" y="73"/>
                    <a:pt x="57" y="73"/>
                    <a:pt x="57" y="73"/>
                  </a:cubicBezTo>
                  <a:cubicBezTo>
                    <a:pt x="45" y="85"/>
                    <a:pt x="45" y="85"/>
                    <a:pt x="45" y="85"/>
                  </a:cubicBezTo>
                  <a:lnTo>
                    <a:pt x="6" y="46"/>
                  </a:lnTo>
                  <a:close/>
                  <a:moveTo>
                    <a:pt x="177" y="135"/>
                  </a:moveTo>
                  <a:cubicBezTo>
                    <a:pt x="172" y="140"/>
                    <a:pt x="172" y="140"/>
                    <a:pt x="172" y="140"/>
                  </a:cubicBezTo>
                  <a:cubicBezTo>
                    <a:pt x="141" y="171"/>
                    <a:pt x="141" y="171"/>
                    <a:pt x="141" y="171"/>
                  </a:cubicBezTo>
                  <a:cubicBezTo>
                    <a:pt x="136" y="176"/>
                    <a:pt x="136" y="176"/>
                    <a:pt x="136" y="176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92" y="132"/>
                    <a:pt x="92" y="132"/>
                    <a:pt x="92" y="132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43" y="159"/>
                    <a:pt x="143" y="159"/>
                    <a:pt x="143" y="159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1" y="130"/>
                    <a:pt x="161" y="130"/>
                    <a:pt x="161" y="130"/>
                  </a:cubicBezTo>
                  <a:cubicBezTo>
                    <a:pt x="149" y="142"/>
                    <a:pt x="149" y="142"/>
                    <a:pt x="149" y="142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53" y="121"/>
                    <a:pt x="153" y="121"/>
                    <a:pt x="153" y="121"/>
                  </a:cubicBezTo>
                  <a:cubicBezTo>
                    <a:pt x="146" y="128"/>
                    <a:pt x="146" y="128"/>
                    <a:pt x="146" y="128"/>
                  </a:cubicBezTo>
                  <a:cubicBezTo>
                    <a:pt x="143" y="125"/>
                    <a:pt x="143" y="125"/>
                    <a:pt x="143" y="125"/>
                  </a:cubicBezTo>
                  <a:cubicBezTo>
                    <a:pt x="150" y="119"/>
                    <a:pt x="150" y="119"/>
                    <a:pt x="150" y="119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6" y="118"/>
                    <a:pt x="136" y="118"/>
                    <a:pt x="136" y="118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38" y="107"/>
                    <a:pt x="138" y="107"/>
                    <a:pt x="138" y="107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29" y="111"/>
                    <a:pt x="129" y="111"/>
                    <a:pt x="129" y="111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24" y="106"/>
                    <a:pt x="124" y="106"/>
                    <a:pt x="124" y="106"/>
                  </a:cubicBezTo>
                  <a:cubicBezTo>
                    <a:pt x="121" y="104"/>
                    <a:pt x="121" y="104"/>
                    <a:pt x="121" y="104"/>
                  </a:cubicBezTo>
                  <a:cubicBezTo>
                    <a:pt x="128" y="97"/>
                    <a:pt x="128" y="97"/>
                    <a:pt x="128" y="97"/>
                  </a:cubicBezTo>
                  <a:cubicBezTo>
                    <a:pt x="128" y="96"/>
                    <a:pt x="128" y="96"/>
                    <a:pt x="128" y="96"/>
                  </a:cubicBezTo>
                  <a:cubicBezTo>
                    <a:pt x="133" y="91"/>
                    <a:pt x="133" y="91"/>
                    <a:pt x="133" y="91"/>
                  </a:cubicBezTo>
                  <a:cubicBezTo>
                    <a:pt x="172" y="130"/>
                    <a:pt x="172" y="130"/>
                    <a:pt x="172" y="130"/>
                  </a:cubicBezTo>
                  <a:lnTo>
                    <a:pt x="177" y="135"/>
                  </a:lnTo>
                  <a:close/>
                </a:path>
              </a:pathLst>
            </a:custGeom>
            <a:solidFill>
              <a:srgbClr val="C19C7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90"/>
            </a:p>
          </p:txBody>
        </p:sp>
        <p:sp>
          <p:nvSpPr>
            <p:cNvPr id="12" name="Freeform: Shape 6"/>
            <p:cNvSpPr/>
            <p:nvPr/>
          </p:nvSpPr>
          <p:spPr bwMode="auto">
            <a:xfrm>
              <a:off x="1395303" y="4059819"/>
              <a:ext cx="283785" cy="468524"/>
            </a:xfrm>
            <a:custGeom>
              <a:avLst/>
              <a:gdLst>
                <a:gd name="T0" fmla="*/ 28 w 108"/>
                <a:gd name="T1" fmla="*/ 142 h 178"/>
                <a:gd name="T2" fmla="*/ 29 w 108"/>
                <a:gd name="T3" fmla="*/ 153 h 178"/>
                <a:gd name="T4" fmla="*/ 17 w 108"/>
                <a:gd name="T5" fmla="*/ 158 h 178"/>
                <a:gd name="T6" fmla="*/ 0 w 108"/>
                <a:gd name="T7" fmla="*/ 172 h 178"/>
                <a:gd name="T8" fmla="*/ 0 w 108"/>
                <a:gd name="T9" fmla="*/ 142 h 178"/>
                <a:gd name="T10" fmla="*/ 24 w 108"/>
                <a:gd name="T11" fmla="*/ 117 h 178"/>
                <a:gd name="T12" fmla="*/ 26 w 108"/>
                <a:gd name="T13" fmla="*/ 134 h 178"/>
                <a:gd name="T14" fmla="*/ 27 w 108"/>
                <a:gd name="T15" fmla="*/ 137 h 178"/>
                <a:gd name="T16" fmla="*/ 27 w 108"/>
                <a:gd name="T17" fmla="*/ 137 h 178"/>
                <a:gd name="T18" fmla="*/ 28 w 108"/>
                <a:gd name="T19" fmla="*/ 142 h 178"/>
                <a:gd name="T20" fmla="*/ 86 w 108"/>
                <a:gd name="T21" fmla="*/ 120 h 178"/>
                <a:gd name="T22" fmla="*/ 84 w 108"/>
                <a:gd name="T23" fmla="*/ 134 h 178"/>
                <a:gd name="T24" fmla="*/ 83 w 108"/>
                <a:gd name="T25" fmla="*/ 137 h 178"/>
                <a:gd name="T26" fmla="*/ 83 w 108"/>
                <a:gd name="T27" fmla="*/ 137 h 178"/>
                <a:gd name="T28" fmla="*/ 83 w 108"/>
                <a:gd name="T29" fmla="*/ 142 h 178"/>
                <a:gd name="T30" fmla="*/ 81 w 108"/>
                <a:gd name="T31" fmla="*/ 154 h 178"/>
                <a:gd name="T32" fmla="*/ 90 w 108"/>
                <a:gd name="T33" fmla="*/ 158 h 178"/>
                <a:gd name="T34" fmla="*/ 108 w 108"/>
                <a:gd name="T35" fmla="*/ 172 h 178"/>
                <a:gd name="T36" fmla="*/ 108 w 108"/>
                <a:gd name="T37" fmla="*/ 142 h 178"/>
                <a:gd name="T38" fmla="*/ 86 w 108"/>
                <a:gd name="T39" fmla="*/ 120 h 178"/>
                <a:gd name="T40" fmla="*/ 55 w 108"/>
                <a:gd name="T41" fmla="*/ 0 h 178"/>
                <a:gd name="T42" fmla="*/ 26 w 108"/>
                <a:gd name="T43" fmla="*/ 42 h 178"/>
                <a:gd name="T44" fmla="*/ 84 w 108"/>
                <a:gd name="T45" fmla="*/ 42 h 178"/>
                <a:gd name="T46" fmla="*/ 55 w 108"/>
                <a:gd name="T47" fmla="*/ 0 h 178"/>
                <a:gd name="T48" fmla="*/ 35 w 108"/>
                <a:gd name="T49" fmla="*/ 162 h 178"/>
                <a:gd name="T50" fmla="*/ 45 w 108"/>
                <a:gd name="T51" fmla="*/ 162 h 178"/>
                <a:gd name="T52" fmla="*/ 45 w 108"/>
                <a:gd name="T53" fmla="*/ 141 h 178"/>
                <a:gd name="T54" fmla="*/ 31 w 108"/>
                <a:gd name="T55" fmla="*/ 141 h 178"/>
                <a:gd name="T56" fmla="*/ 35 w 108"/>
                <a:gd name="T57" fmla="*/ 162 h 178"/>
                <a:gd name="T58" fmla="*/ 87 w 108"/>
                <a:gd name="T59" fmla="*/ 62 h 178"/>
                <a:gd name="T60" fmla="*/ 80 w 108"/>
                <a:gd name="T61" fmla="*/ 133 h 178"/>
                <a:gd name="T62" fmla="*/ 65 w 108"/>
                <a:gd name="T63" fmla="*/ 133 h 178"/>
                <a:gd name="T64" fmla="*/ 65 w 108"/>
                <a:gd name="T65" fmla="*/ 116 h 178"/>
                <a:gd name="T66" fmla="*/ 45 w 108"/>
                <a:gd name="T67" fmla="*/ 116 h 178"/>
                <a:gd name="T68" fmla="*/ 45 w 108"/>
                <a:gd name="T69" fmla="*/ 133 h 178"/>
                <a:gd name="T70" fmla="*/ 30 w 108"/>
                <a:gd name="T71" fmla="*/ 133 h 178"/>
                <a:gd name="T72" fmla="*/ 23 w 108"/>
                <a:gd name="T73" fmla="*/ 61 h 178"/>
                <a:gd name="T74" fmla="*/ 24 w 108"/>
                <a:gd name="T75" fmla="*/ 50 h 178"/>
                <a:gd name="T76" fmla="*/ 86 w 108"/>
                <a:gd name="T77" fmla="*/ 50 h 178"/>
                <a:gd name="T78" fmla="*/ 87 w 108"/>
                <a:gd name="T79" fmla="*/ 59 h 178"/>
                <a:gd name="T80" fmla="*/ 88 w 108"/>
                <a:gd name="T81" fmla="*/ 61 h 178"/>
                <a:gd name="T82" fmla="*/ 87 w 108"/>
                <a:gd name="T83" fmla="*/ 62 h 178"/>
                <a:gd name="T84" fmla="*/ 67 w 108"/>
                <a:gd name="T85" fmla="*/ 72 h 178"/>
                <a:gd name="T86" fmla="*/ 55 w 108"/>
                <a:gd name="T87" fmla="*/ 61 h 178"/>
                <a:gd name="T88" fmla="*/ 44 w 108"/>
                <a:gd name="T89" fmla="*/ 72 h 178"/>
                <a:gd name="T90" fmla="*/ 55 w 108"/>
                <a:gd name="T91" fmla="*/ 83 h 178"/>
                <a:gd name="T92" fmla="*/ 67 w 108"/>
                <a:gd name="T93" fmla="*/ 72 h 178"/>
                <a:gd name="T94" fmla="*/ 65 w 108"/>
                <a:gd name="T95" fmla="*/ 162 h 178"/>
                <a:gd name="T96" fmla="*/ 74 w 108"/>
                <a:gd name="T97" fmla="*/ 162 h 178"/>
                <a:gd name="T98" fmla="*/ 76 w 108"/>
                <a:gd name="T99" fmla="*/ 162 h 178"/>
                <a:gd name="T100" fmla="*/ 79 w 108"/>
                <a:gd name="T101" fmla="*/ 141 h 178"/>
                <a:gd name="T102" fmla="*/ 65 w 108"/>
                <a:gd name="T103" fmla="*/ 141 h 178"/>
                <a:gd name="T104" fmla="*/ 65 w 108"/>
                <a:gd name="T105" fmla="*/ 162 h 178"/>
                <a:gd name="T106" fmla="*/ 49 w 108"/>
                <a:gd name="T107" fmla="*/ 178 h 178"/>
                <a:gd name="T108" fmla="*/ 61 w 108"/>
                <a:gd name="T109" fmla="*/ 178 h 178"/>
                <a:gd name="T110" fmla="*/ 61 w 108"/>
                <a:gd name="T111" fmla="*/ 120 h 178"/>
                <a:gd name="T112" fmla="*/ 49 w 108"/>
                <a:gd name="T113" fmla="*/ 120 h 178"/>
                <a:gd name="T114" fmla="*/ 49 w 108"/>
                <a:gd name="T115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8" h="178">
                  <a:moveTo>
                    <a:pt x="28" y="142"/>
                  </a:moveTo>
                  <a:cubicBezTo>
                    <a:pt x="28" y="145"/>
                    <a:pt x="29" y="149"/>
                    <a:pt x="29" y="153"/>
                  </a:cubicBezTo>
                  <a:cubicBezTo>
                    <a:pt x="25" y="154"/>
                    <a:pt x="20" y="155"/>
                    <a:pt x="17" y="158"/>
                  </a:cubicBezTo>
                  <a:cubicBezTo>
                    <a:pt x="12" y="164"/>
                    <a:pt x="0" y="172"/>
                    <a:pt x="0" y="172"/>
                  </a:cubicBezTo>
                  <a:cubicBezTo>
                    <a:pt x="0" y="142"/>
                    <a:pt x="0" y="142"/>
                    <a:pt x="0" y="142"/>
                  </a:cubicBezTo>
                  <a:cubicBezTo>
                    <a:pt x="24" y="117"/>
                    <a:pt x="24" y="117"/>
                    <a:pt x="24" y="117"/>
                  </a:cubicBezTo>
                  <a:cubicBezTo>
                    <a:pt x="25" y="123"/>
                    <a:pt x="26" y="128"/>
                    <a:pt x="26" y="134"/>
                  </a:cubicBezTo>
                  <a:cubicBezTo>
                    <a:pt x="27" y="137"/>
                    <a:pt x="27" y="137"/>
                    <a:pt x="27" y="137"/>
                  </a:cubicBezTo>
                  <a:cubicBezTo>
                    <a:pt x="27" y="137"/>
                    <a:pt x="27" y="137"/>
                    <a:pt x="27" y="137"/>
                  </a:cubicBezTo>
                  <a:lnTo>
                    <a:pt x="28" y="142"/>
                  </a:lnTo>
                  <a:close/>
                  <a:moveTo>
                    <a:pt x="86" y="120"/>
                  </a:moveTo>
                  <a:cubicBezTo>
                    <a:pt x="85" y="125"/>
                    <a:pt x="84" y="129"/>
                    <a:pt x="84" y="134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37"/>
                    <a:pt x="83" y="137"/>
                    <a:pt x="83" y="137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2" y="146"/>
                    <a:pt x="82" y="150"/>
                    <a:pt x="81" y="154"/>
                  </a:cubicBezTo>
                  <a:cubicBezTo>
                    <a:pt x="84" y="154"/>
                    <a:pt x="88" y="156"/>
                    <a:pt x="90" y="158"/>
                  </a:cubicBezTo>
                  <a:cubicBezTo>
                    <a:pt x="95" y="164"/>
                    <a:pt x="108" y="172"/>
                    <a:pt x="108" y="172"/>
                  </a:cubicBezTo>
                  <a:cubicBezTo>
                    <a:pt x="108" y="142"/>
                    <a:pt x="108" y="142"/>
                    <a:pt x="108" y="142"/>
                  </a:cubicBezTo>
                  <a:lnTo>
                    <a:pt x="86" y="120"/>
                  </a:lnTo>
                  <a:close/>
                  <a:moveTo>
                    <a:pt x="55" y="0"/>
                  </a:moveTo>
                  <a:cubicBezTo>
                    <a:pt x="55" y="0"/>
                    <a:pt x="34" y="16"/>
                    <a:pt x="26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77" y="16"/>
                    <a:pt x="55" y="0"/>
                    <a:pt x="55" y="0"/>
                  </a:cubicBezTo>
                  <a:moveTo>
                    <a:pt x="35" y="162"/>
                  </a:moveTo>
                  <a:cubicBezTo>
                    <a:pt x="45" y="162"/>
                    <a:pt x="45" y="162"/>
                    <a:pt x="45" y="162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31" y="141"/>
                    <a:pt x="31" y="141"/>
                    <a:pt x="31" y="141"/>
                  </a:cubicBezTo>
                  <a:cubicBezTo>
                    <a:pt x="33" y="149"/>
                    <a:pt x="34" y="156"/>
                    <a:pt x="35" y="162"/>
                  </a:cubicBezTo>
                  <a:moveTo>
                    <a:pt x="87" y="62"/>
                  </a:moveTo>
                  <a:cubicBezTo>
                    <a:pt x="87" y="75"/>
                    <a:pt x="84" y="106"/>
                    <a:pt x="80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16"/>
                    <a:pt x="65" y="116"/>
                    <a:pt x="65" y="116"/>
                  </a:cubicBezTo>
                  <a:cubicBezTo>
                    <a:pt x="45" y="116"/>
                    <a:pt x="45" y="116"/>
                    <a:pt x="45" y="116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30" y="133"/>
                    <a:pt x="30" y="133"/>
                    <a:pt x="30" y="133"/>
                  </a:cubicBezTo>
                  <a:cubicBezTo>
                    <a:pt x="26" y="105"/>
                    <a:pt x="23" y="73"/>
                    <a:pt x="23" y="61"/>
                  </a:cubicBezTo>
                  <a:cubicBezTo>
                    <a:pt x="23" y="57"/>
                    <a:pt x="23" y="53"/>
                    <a:pt x="24" y="50"/>
                  </a:cubicBezTo>
                  <a:cubicBezTo>
                    <a:pt x="86" y="50"/>
                    <a:pt x="86" y="50"/>
                    <a:pt x="86" y="50"/>
                  </a:cubicBezTo>
                  <a:cubicBezTo>
                    <a:pt x="87" y="53"/>
                    <a:pt x="87" y="56"/>
                    <a:pt x="87" y="59"/>
                  </a:cubicBezTo>
                  <a:cubicBezTo>
                    <a:pt x="87" y="60"/>
                    <a:pt x="88" y="60"/>
                    <a:pt x="88" y="61"/>
                  </a:cubicBezTo>
                  <a:cubicBezTo>
                    <a:pt x="88" y="61"/>
                    <a:pt x="87" y="62"/>
                    <a:pt x="87" y="62"/>
                  </a:cubicBezTo>
                  <a:moveTo>
                    <a:pt x="67" y="72"/>
                  </a:moveTo>
                  <a:cubicBezTo>
                    <a:pt x="67" y="66"/>
                    <a:pt x="61" y="61"/>
                    <a:pt x="55" y="61"/>
                  </a:cubicBezTo>
                  <a:cubicBezTo>
                    <a:pt x="49" y="61"/>
                    <a:pt x="44" y="66"/>
                    <a:pt x="44" y="72"/>
                  </a:cubicBezTo>
                  <a:cubicBezTo>
                    <a:pt x="44" y="78"/>
                    <a:pt x="49" y="83"/>
                    <a:pt x="55" y="83"/>
                  </a:cubicBezTo>
                  <a:cubicBezTo>
                    <a:pt x="61" y="83"/>
                    <a:pt x="67" y="78"/>
                    <a:pt x="67" y="72"/>
                  </a:cubicBezTo>
                  <a:moveTo>
                    <a:pt x="65" y="162"/>
                  </a:moveTo>
                  <a:cubicBezTo>
                    <a:pt x="74" y="162"/>
                    <a:pt x="74" y="162"/>
                    <a:pt x="74" y="162"/>
                  </a:cubicBezTo>
                  <a:cubicBezTo>
                    <a:pt x="76" y="162"/>
                    <a:pt x="76" y="162"/>
                    <a:pt x="76" y="162"/>
                  </a:cubicBezTo>
                  <a:cubicBezTo>
                    <a:pt x="77" y="156"/>
                    <a:pt x="78" y="149"/>
                    <a:pt x="79" y="141"/>
                  </a:cubicBezTo>
                  <a:cubicBezTo>
                    <a:pt x="65" y="141"/>
                    <a:pt x="65" y="141"/>
                    <a:pt x="65" y="141"/>
                  </a:cubicBezTo>
                  <a:lnTo>
                    <a:pt x="65" y="162"/>
                  </a:lnTo>
                  <a:close/>
                  <a:moveTo>
                    <a:pt x="49" y="178"/>
                  </a:moveTo>
                  <a:cubicBezTo>
                    <a:pt x="61" y="178"/>
                    <a:pt x="61" y="178"/>
                    <a:pt x="61" y="178"/>
                  </a:cubicBezTo>
                  <a:cubicBezTo>
                    <a:pt x="61" y="120"/>
                    <a:pt x="61" y="120"/>
                    <a:pt x="61" y="120"/>
                  </a:cubicBezTo>
                  <a:cubicBezTo>
                    <a:pt x="49" y="120"/>
                    <a:pt x="49" y="120"/>
                    <a:pt x="49" y="120"/>
                  </a:cubicBezTo>
                  <a:lnTo>
                    <a:pt x="49" y="178"/>
                  </a:lnTo>
                  <a:close/>
                </a:path>
              </a:pathLst>
            </a:custGeom>
            <a:solidFill>
              <a:srgbClr val="C19C7A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sz="2490"/>
            </a:p>
          </p:txBody>
        </p:sp>
        <p:cxnSp>
          <p:nvCxnSpPr>
            <p:cNvPr id="13" name="Straight Connector 7"/>
            <p:cNvCxnSpPr/>
            <p:nvPr/>
          </p:nvCxnSpPr>
          <p:spPr>
            <a:xfrm>
              <a:off x="2087904" y="2330333"/>
              <a:ext cx="2166115" cy="0"/>
            </a:xfrm>
            <a:prstGeom prst="line">
              <a:avLst/>
            </a:prstGeom>
            <a:ln w="19050" cap="rnd">
              <a:solidFill>
                <a:srgbClr val="272727"/>
              </a:solidFill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9"/>
            <p:cNvCxnSpPr/>
            <p:nvPr/>
          </p:nvCxnSpPr>
          <p:spPr>
            <a:xfrm>
              <a:off x="5903628" y="2330331"/>
              <a:ext cx="3240386" cy="2"/>
            </a:xfrm>
            <a:prstGeom prst="line">
              <a:avLst/>
            </a:prstGeom>
            <a:ln w="19050" cap="rnd">
              <a:solidFill>
                <a:srgbClr val="272727"/>
              </a:solidFill>
              <a:headEnd type="oval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ctor: Elbow 10"/>
            <p:cNvCxnSpPr/>
            <p:nvPr/>
          </p:nvCxnSpPr>
          <p:spPr>
            <a:xfrm rot="10800000" flipV="1">
              <a:off x="5903629" y="2396244"/>
              <a:ext cx="3268756" cy="1897837"/>
            </a:xfrm>
            <a:prstGeom prst="bentConnector3">
              <a:avLst>
                <a:gd name="adj1" fmla="val 145"/>
              </a:avLst>
            </a:prstGeom>
            <a:ln w="19050">
              <a:solidFill>
                <a:srgbClr val="27272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2"/>
            <p:cNvCxnSpPr/>
            <p:nvPr/>
          </p:nvCxnSpPr>
          <p:spPr>
            <a:xfrm flipH="1">
              <a:off x="2041691" y="4277223"/>
              <a:ext cx="2166115" cy="0"/>
            </a:xfrm>
            <a:prstGeom prst="line">
              <a:avLst/>
            </a:prstGeom>
            <a:ln w="19050" cap="rnd">
              <a:solidFill>
                <a:srgbClr val="272727"/>
              </a:solidFill>
              <a:headEnd type="oval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5"/>
            <p:cNvCxnSpPr/>
            <p:nvPr/>
          </p:nvCxnSpPr>
          <p:spPr>
            <a:xfrm>
              <a:off x="1352296" y="2974263"/>
              <a:ext cx="365760" cy="0"/>
            </a:xfrm>
            <a:prstGeom prst="line">
              <a:avLst/>
            </a:prstGeom>
            <a:ln w="25400" cap="rnd">
              <a:solidFill>
                <a:srgbClr val="27272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1"/>
            <p:cNvCxnSpPr/>
            <p:nvPr/>
          </p:nvCxnSpPr>
          <p:spPr>
            <a:xfrm>
              <a:off x="5089802" y="2984746"/>
              <a:ext cx="309132" cy="0"/>
            </a:xfrm>
            <a:prstGeom prst="line">
              <a:avLst/>
            </a:prstGeom>
            <a:ln w="25400" cap="rnd">
              <a:solidFill>
                <a:srgbClr val="27272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4"/>
            <p:cNvCxnSpPr/>
            <p:nvPr/>
          </p:nvCxnSpPr>
          <p:spPr>
            <a:xfrm>
              <a:off x="1352296" y="4913094"/>
              <a:ext cx="365760" cy="0"/>
            </a:xfrm>
            <a:prstGeom prst="line">
              <a:avLst/>
            </a:prstGeom>
            <a:ln w="25400" cap="rnd">
              <a:solidFill>
                <a:srgbClr val="27272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30"/>
            <p:cNvCxnSpPr/>
            <p:nvPr/>
          </p:nvCxnSpPr>
          <p:spPr>
            <a:xfrm>
              <a:off x="5061489" y="5003408"/>
              <a:ext cx="365759" cy="0"/>
            </a:xfrm>
            <a:prstGeom prst="line">
              <a:avLst/>
            </a:prstGeom>
            <a:ln w="25400" cap="rnd">
              <a:solidFill>
                <a:srgbClr val="272727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组合 40"/>
          <p:cNvGrpSpPr/>
          <p:nvPr/>
        </p:nvGrpSpPr>
        <p:grpSpPr>
          <a:xfrm>
            <a:off x="1351076" y="2497605"/>
            <a:ext cx="2847685" cy="849394"/>
            <a:chOff x="6537595" y="2180774"/>
            <a:chExt cx="2847685" cy="849393"/>
          </a:xfrm>
        </p:grpSpPr>
        <p:sp>
          <p:nvSpPr>
            <p:cNvPr id="26" name="TextBox 11"/>
            <p:cNvSpPr txBox="1"/>
            <p:nvPr/>
          </p:nvSpPr>
          <p:spPr>
            <a:xfrm>
              <a:off x="6537595" y="2722390"/>
              <a:ext cx="284768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/>
                <a:t>优化程序使用细节</a:t>
              </a:r>
              <a:endParaRPr lang="en-US" altLang="zh-CN" sz="2000" b="1" dirty="0"/>
            </a:p>
          </p:txBody>
        </p:sp>
        <p:sp>
          <p:nvSpPr>
            <p:cNvPr id="27" name="TextBox 11"/>
            <p:cNvSpPr txBox="1"/>
            <p:nvPr/>
          </p:nvSpPr>
          <p:spPr>
            <a:xfrm>
              <a:off x="6736921" y="2180774"/>
              <a:ext cx="244903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一阶段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33" name="TextBox 11"/>
          <p:cNvSpPr txBox="1"/>
          <p:nvPr/>
        </p:nvSpPr>
        <p:spPr>
          <a:xfrm>
            <a:off x="5157905" y="2515531"/>
            <a:ext cx="244903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二阶段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34" name="组合 49"/>
          <p:cNvGrpSpPr/>
          <p:nvPr/>
        </p:nvGrpSpPr>
        <p:grpSpPr>
          <a:xfrm>
            <a:off x="1479942" y="4452121"/>
            <a:ext cx="2847685" cy="834875"/>
            <a:chOff x="6666461" y="2180774"/>
            <a:chExt cx="2847685" cy="834874"/>
          </a:xfrm>
        </p:grpSpPr>
        <p:sp>
          <p:nvSpPr>
            <p:cNvPr id="35" name="TextBox 11"/>
            <p:cNvSpPr txBox="1"/>
            <p:nvPr/>
          </p:nvSpPr>
          <p:spPr>
            <a:xfrm>
              <a:off x="6666461" y="2707871"/>
              <a:ext cx="2847685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000" b="1" dirty="0"/>
                <a:t>迭代与创新</a:t>
              </a:r>
              <a:endParaRPr lang="en-US" altLang="zh-CN" sz="2000" b="1" dirty="0"/>
            </a:p>
          </p:txBody>
        </p:sp>
        <p:sp>
          <p:nvSpPr>
            <p:cNvPr id="36" name="TextBox 11"/>
            <p:cNvSpPr txBox="1"/>
            <p:nvPr/>
          </p:nvSpPr>
          <p:spPr>
            <a:xfrm>
              <a:off x="6736921" y="2180774"/>
              <a:ext cx="2449034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四阶段</a:t>
              </a:r>
              <a:endPara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</p:grpSp>
      <p:sp>
        <p:nvSpPr>
          <p:cNvPr id="42" name="TextBox 11"/>
          <p:cNvSpPr txBox="1"/>
          <p:nvPr/>
        </p:nvSpPr>
        <p:spPr>
          <a:xfrm>
            <a:off x="5150903" y="4558236"/>
            <a:ext cx="244903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三阶段</a:t>
            </a:r>
            <a:endParaRPr 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69" name="TextBox 11"/>
          <p:cNvSpPr txBox="1"/>
          <p:nvPr/>
        </p:nvSpPr>
        <p:spPr>
          <a:xfrm>
            <a:off x="5109618" y="3037497"/>
            <a:ext cx="284768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000" b="1" dirty="0"/>
              <a:t>加强数据集的训练</a:t>
            </a:r>
            <a:endParaRPr lang="en-US" altLang="zh-CN" sz="2000" b="1" dirty="0"/>
          </a:p>
        </p:txBody>
      </p:sp>
      <p:sp>
        <p:nvSpPr>
          <p:cNvPr id="70" name="TextBox 11"/>
          <p:cNvSpPr txBox="1"/>
          <p:nvPr/>
        </p:nvSpPr>
        <p:spPr>
          <a:xfrm>
            <a:off x="5109617" y="5065648"/>
            <a:ext cx="2847685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等线" panose="02010600030101010101" pitchFamily="2" charset="-122"/>
                <a:cs typeface="+mn-cs"/>
              </a:rPr>
              <a:t>丰富程序内容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42" grpId="0"/>
      <p:bldP spid="69" grpId="0"/>
      <p:bldP spid="7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8"/>
          <p:cNvSpPr txBox="1"/>
          <p:nvPr/>
        </p:nvSpPr>
        <p:spPr>
          <a:xfrm>
            <a:off x="102981" y="2155470"/>
            <a:ext cx="12222480" cy="108491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6600" i="1" dirty="0">
                <a:solidFill>
                  <a:srgbClr val="C19C7A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THANK YOU FOR LISTENING</a:t>
            </a:r>
            <a:r>
              <a:rPr lang="zh-CN" altLang="en-US" sz="6600" i="1" dirty="0">
                <a:solidFill>
                  <a:srgbClr val="C19C7A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！</a:t>
            </a:r>
            <a:endParaRPr lang="en-US" altLang="zh-CN" sz="6600" i="1" dirty="0">
              <a:solidFill>
                <a:srgbClr val="C19C7A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178878" y="6375526"/>
            <a:ext cx="3850365" cy="360037"/>
          </a:xfrm>
          <a:prstGeom prst="rect">
            <a:avLst/>
          </a:prstGeom>
          <a:noFill/>
          <a:ln>
            <a:solidFill>
              <a:srgbClr val="C19C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2020</a:t>
            </a: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年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12</a:t>
            </a:r>
            <a:r>
              <a:rPr lang="zh-CN" altLang="en-US" sz="2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月</a:t>
            </a:r>
            <a:endParaRPr lang="en-US" altLang="zh-CN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文本框 23"/>
          <p:cNvSpPr txBox="1"/>
          <p:nvPr/>
        </p:nvSpPr>
        <p:spPr>
          <a:xfrm>
            <a:off x="759696" y="460188"/>
            <a:ext cx="2732804" cy="150810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r>
              <a:rPr lang="zh-CN" altLang="en-US" sz="6000" b="1" spc="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目录</a:t>
            </a:r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  <a:p>
            <a:r>
              <a:rPr lang="en-US" altLang="zh-CN" sz="3200" i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haroni" panose="02010803020104030203" pitchFamily="2" charset="-79"/>
              </a:rPr>
              <a:t>CONTENTS</a:t>
            </a:r>
            <a:endParaRPr lang="zh-CN" altLang="en-US" sz="32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haroni" panose="02010803020104030203" pitchFamily="2" charset="-79"/>
            </a:endParaRPr>
          </a:p>
        </p:txBody>
      </p:sp>
      <p:cxnSp>
        <p:nvCxnSpPr>
          <p:cNvPr id="60" name="直接连接符 59"/>
          <p:cNvCxnSpPr/>
          <p:nvPr/>
        </p:nvCxnSpPr>
        <p:spPr>
          <a:xfrm>
            <a:off x="901700" y="1968293"/>
            <a:ext cx="2743200" cy="0"/>
          </a:xfrm>
          <a:prstGeom prst="line">
            <a:avLst/>
          </a:prstGeom>
          <a:ln w="28575">
            <a:solidFill>
              <a:srgbClr val="C19C7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23"/>
          <p:cNvSpPr txBox="1"/>
          <p:nvPr/>
        </p:nvSpPr>
        <p:spPr>
          <a:xfrm>
            <a:off x="901700" y="2778711"/>
            <a:ext cx="4442657" cy="74398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01</a:t>
            </a:r>
            <a:r>
              <a:rPr lang="zh-CN" altLang="en-US" sz="32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、项目的背景和期望</a:t>
            </a:r>
            <a:endParaRPr lang="en-US" altLang="zh-CN" sz="3200" b="1" dirty="0">
              <a:solidFill>
                <a:srgbClr val="C19C7A"/>
              </a:solidFill>
              <a:latin typeface="微软雅黑" panose="020B0503020204020204" pitchFamily="82" charset="2"/>
              <a:ea typeface="微软雅黑" panose="020B0503020204020204" pitchFamily="82" charset="2"/>
              <a:cs typeface="Aharoni" panose="02010803020104030203" pitchFamily="2" charset="-79"/>
            </a:endParaRPr>
          </a:p>
        </p:txBody>
      </p:sp>
      <p:sp>
        <p:nvSpPr>
          <p:cNvPr id="63" name="文本框 23"/>
          <p:cNvSpPr txBox="1"/>
          <p:nvPr/>
        </p:nvSpPr>
        <p:spPr>
          <a:xfrm>
            <a:off x="869273" y="4649045"/>
            <a:ext cx="4320304" cy="75238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02</a:t>
            </a:r>
            <a:r>
              <a:rPr lang="zh-CN" altLang="en-US" sz="32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、项目设计</a:t>
            </a:r>
            <a:endParaRPr lang="en-US" altLang="zh-CN" sz="1200" dirty="0">
              <a:solidFill>
                <a:schemeClr val="bg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</p:txBody>
      </p:sp>
      <p:sp>
        <p:nvSpPr>
          <p:cNvPr id="64" name="文本框 23"/>
          <p:cNvSpPr txBox="1"/>
          <p:nvPr/>
        </p:nvSpPr>
        <p:spPr>
          <a:xfrm>
            <a:off x="6299200" y="2708504"/>
            <a:ext cx="4320304" cy="74398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03</a:t>
            </a:r>
            <a:r>
              <a:rPr lang="zh-CN" altLang="en-US" sz="32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、功能和展示</a:t>
            </a:r>
            <a:endParaRPr lang="en-US" altLang="zh-CN" sz="3200" b="1" dirty="0">
              <a:solidFill>
                <a:srgbClr val="C19C7A"/>
              </a:solidFill>
              <a:latin typeface="微软雅黑" panose="020B0503020204020204" pitchFamily="82" charset="2"/>
              <a:ea typeface="微软雅黑" panose="020B0503020204020204" pitchFamily="82" charset="2"/>
              <a:cs typeface="Aharoni" panose="02010803020104030203" pitchFamily="2" charset="-79"/>
            </a:endParaRPr>
          </a:p>
        </p:txBody>
      </p:sp>
      <p:sp>
        <p:nvSpPr>
          <p:cNvPr id="65" name="文本框 23"/>
          <p:cNvSpPr txBox="1"/>
          <p:nvPr/>
        </p:nvSpPr>
        <p:spPr>
          <a:xfrm>
            <a:off x="6299200" y="4649045"/>
            <a:ext cx="4320304" cy="752385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04</a:t>
            </a:r>
            <a:r>
              <a:rPr lang="zh-CN" altLang="en-US" sz="32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、总结与展望</a:t>
            </a:r>
            <a:endParaRPr lang="en-US" altLang="zh-CN" sz="1200" dirty="0">
              <a:solidFill>
                <a:schemeClr val="bg1"/>
              </a:solidFill>
              <a:latin typeface="Lora" panose="02000503000000020004" charset="0"/>
              <a:ea typeface="华文细黑" panose="02010600040101010101" charset="-122"/>
              <a:sym typeface="+mn-ea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11959770" y="1512525"/>
            <a:ext cx="232229" cy="3592286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1" grpId="0"/>
      <p:bldP spid="63" grpId="0"/>
      <p:bldP spid="64" grpId="0"/>
      <p:bldP spid="6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265714"/>
            <a:ext cx="12192000" cy="3592286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23"/>
          <p:cNvSpPr txBox="1"/>
          <p:nvPr/>
        </p:nvSpPr>
        <p:spPr>
          <a:xfrm>
            <a:off x="654956" y="1817051"/>
            <a:ext cx="8489043" cy="131414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01</a:t>
            </a:r>
            <a:r>
              <a:rPr lang="zh-CN" altLang="en-US" sz="60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、项目的背景和初衷</a:t>
            </a:r>
            <a:endParaRPr lang="en-US" altLang="zh-CN" sz="6000" b="1" dirty="0">
              <a:solidFill>
                <a:srgbClr val="C19C7A"/>
              </a:solidFill>
              <a:latin typeface="微软雅黑" panose="020B0503020204020204" pitchFamily="82" charset="2"/>
              <a:ea typeface="微软雅黑" panose="020B0503020204020204" pitchFamily="82" charset="2"/>
              <a:cs typeface="Aharoni" panose="02010803020104030203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414735" y="142581"/>
            <a:ext cx="3646275" cy="8359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4400" b="1" dirty="0">
                <a:solidFill>
                  <a:srgbClr val="27272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背景</a:t>
            </a:r>
            <a:endParaRPr lang="zh-CN" altLang="en-US" sz="4400" b="1" dirty="0">
              <a:solidFill>
                <a:srgbClr val="27272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0" y="77339"/>
            <a:ext cx="228600" cy="960695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0" y="1458446"/>
            <a:ext cx="12192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数据显示，我国生活垃圾产量超过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亿吨</a:t>
            </a:r>
            <a:endParaRPr lang="zh-CN" altLang="en-US" sz="1800" dirty="0">
              <a:solidFill>
                <a:srgbClr val="494949"/>
              </a:solidFill>
              <a:effectLst/>
            </a:endParaRPr>
          </a:p>
          <a:p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80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我国</a:t>
            </a:r>
            <a:r>
              <a:rPr lang="en-US" altLang="zh-CN" sz="180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600</a:t>
            </a:r>
            <a:r>
              <a:rPr lang="zh-CN" altLang="en-US" sz="180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多座大中城市中，三分之二陷入垃圾包围之中，四分之一城市已没有堆放垃圾的合适场所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2019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月，上海宣布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上海市生活垃圾管理条例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试行，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月全面正式实施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月，国务院发布</a:t>
            </a:r>
            <a:r>
              <a:rPr lang="en-US" altLang="zh-CN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关于全面加强生态环境保护坚决打好污染防治攻坚战的意见</a:t>
            </a:r>
            <a:r>
              <a:rPr lang="en-US" altLang="zh-CN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，扎实推进净土保卫战</a:t>
            </a:r>
            <a:endParaRPr lang="en-US" altLang="zh-CN" dirty="0">
              <a:solidFill>
                <a:srgbClr val="2F2F2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rgbClr val="2F2F2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b="0" i="0" dirty="0">
                <a:solidFill>
                  <a:srgbClr val="2F2F2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年末，实现所有城市和县城生活垃圾处理能力全覆盖</a:t>
            </a:r>
            <a:endParaRPr lang="en-US" altLang="zh-CN" b="0" i="0" dirty="0">
              <a:solidFill>
                <a:srgbClr val="2F2F2F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" name="组合 84"/>
          <p:cNvGrpSpPr/>
          <p:nvPr/>
        </p:nvGrpSpPr>
        <p:grpSpPr>
          <a:xfrm>
            <a:off x="414735" y="4779129"/>
            <a:ext cx="1065603" cy="1208546"/>
            <a:chOff x="4555000" y="2608031"/>
            <a:chExt cx="1166390" cy="1322855"/>
          </a:xfrm>
        </p:grpSpPr>
        <p:sp>
          <p:nvSpPr>
            <p:cNvPr id="33" name="íṧ1íḑê"/>
            <p:cNvSpPr/>
            <p:nvPr/>
          </p:nvSpPr>
          <p:spPr>
            <a:xfrm rot="18900000">
              <a:off x="4555000" y="2608031"/>
              <a:ext cx="1166390" cy="1166390"/>
            </a:xfrm>
            <a:prstGeom prst="rect">
              <a:avLst/>
            </a:prstGeom>
            <a:solidFill>
              <a:srgbClr val="27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34" name="iṩlíḓê"/>
            <p:cNvSpPr/>
            <p:nvPr/>
          </p:nvSpPr>
          <p:spPr>
            <a:xfrm rot="18900000">
              <a:off x="4555000" y="2764496"/>
              <a:ext cx="1166390" cy="1166390"/>
            </a:xfrm>
            <a:prstGeom prst="rect">
              <a:avLst/>
            </a:prstGeom>
            <a:solidFill>
              <a:srgbClr val="C19C7A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35" name="is1iḍè"/>
            <p:cNvSpPr/>
            <p:nvPr/>
          </p:nvSpPr>
          <p:spPr bwMode="auto">
            <a:xfrm>
              <a:off x="4857839" y="3072802"/>
              <a:ext cx="560710" cy="549777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2198395" y="4680429"/>
            <a:ext cx="852957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由于垃圾的种类极其丰富，个人对垃圾归类的模糊程度普遍较高，因此，垃圾分类自动化的实现显得尤为重要。</a:t>
            </a:r>
            <a:endParaRPr lang="zh-CN" altLang="en-US" sz="2800" dirty="0">
              <a:solidFill>
                <a:srgbClr val="494949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82"/>
          <p:cNvGrpSpPr/>
          <p:nvPr/>
        </p:nvGrpSpPr>
        <p:grpSpPr>
          <a:xfrm>
            <a:off x="460274" y="4600503"/>
            <a:ext cx="1065603" cy="1208546"/>
            <a:chOff x="8434811" y="2608031"/>
            <a:chExt cx="1166390" cy="1322855"/>
          </a:xfrm>
        </p:grpSpPr>
        <p:sp>
          <p:nvSpPr>
            <p:cNvPr id="3" name="íṩļíḓê"/>
            <p:cNvSpPr/>
            <p:nvPr/>
          </p:nvSpPr>
          <p:spPr>
            <a:xfrm rot="18900000">
              <a:off x="8434811" y="2608031"/>
              <a:ext cx="1166390" cy="1166390"/>
            </a:xfrm>
            <a:prstGeom prst="rect">
              <a:avLst/>
            </a:prstGeom>
            <a:solidFill>
              <a:srgbClr val="C19C7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4" name="íṣľíḑè"/>
            <p:cNvSpPr/>
            <p:nvPr/>
          </p:nvSpPr>
          <p:spPr>
            <a:xfrm rot="18900000">
              <a:off x="8434811" y="2764496"/>
              <a:ext cx="1166390" cy="1166390"/>
            </a:xfrm>
            <a:prstGeom prst="rect">
              <a:avLst/>
            </a:prstGeom>
            <a:solidFill>
              <a:srgbClr val="272727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5" name="ïşḷîḋè"/>
            <p:cNvSpPr/>
            <p:nvPr/>
          </p:nvSpPr>
          <p:spPr bwMode="auto">
            <a:xfrm>
              <a:off x="8777771" y="3107818"/>
              <a:ext cx="480471" cy="479746"/>
            </a:xfrm>
            <a:custGeom>
              <a:avLst/>
              <a:gdLst>
                <a:gd name="connsiteX0" fmla="*/ 506334 w 607638"/>
                <a:gd name="connsiteY0" fmla="*/ 455027 h 606722"/>
                <a:gd name="connsiteX1" fmla="*/ 506334 w 607638"/>
                <a:gd name="connsiteY1" fmla="*/ 505592 h 606722"/>
                <a:gd name="connsiteX2" fmla="*/ 531616 w 607638"/>
                <a:gd name="connsiteY2" fmla="*/ 505592 h 606722"/>
                <a:gd name="connsiteX3" fmla="*/ 556986 w 607638"/>
                <a:gd name="connsiteY3" fmla="*/ 480265 h 606722"/>
                <a:gd name="connsiteX4" fmla="*/ 531616 w 607638"/>
                <a:gd name="connsiteY4" fmla="*/ 455027 h 606722"/>
                <a:gd name="connsiteX5" fmla="*/ 430401 w 607638"/>
                <a:gd name="connsiteY5" fmla="*/ 353896 h 606722"/>
                <a:gd name="connsiteX6" fmla="*/ 405031 w 607638"/>
                <a:gd name="connsiteY6" fmla="*/ 379223 h 606722"/>
                <a:gd name="connsiteX7" fmla="*/ 430401 w 607638"/>
                <a:gd name="connsiteY7" fmla="*/ 404461 h 606722"/>
                <a:gd name="connsiteX8" fmla="*/ 455683 w 607638"/>
                <a:gd name="connsiteY8" fmla="*/ 404461 h 606722"/>
                <a:gd name="connsiteX9" fmla="*/ 455683 w 607638"/>
                <a:gd name="connsiteY9" fmla="*/ 353896 h 606722"/>
                <a:gd name="connsiteX10" fmla="*/ 480964 w 607638"/>
                <a:gd name="connsiteY10" fmla="*/ 252766 h 606722"/>
                <a:gd name="connsiteX11" fmla="*/ 506334 w 607638"/>
                <a:gd name="connsiteY11" fmla="*/ 278093 h 606722"/>
                <a:gd name="connsiteX12" fmla="*/ 506334 w 607638"/>
                <a:gd name="connsiteY12" fmla="*/ 303331 h 606722"/>
                <a:gd name="connsiteX13" fmla="*/ 556986 w 607638"/>
                <a:gd name="connsiteY13" fmla="*/ 303331 h 606722"/>
                <a:gd name="connsiteX14" fmla="*/ 582268 w 607638"/>
                <a:gd name="connsiteY14" fmla="*/ 328658 h 606722"/>
                <a:gd name="connsiteX15" fmla="*/ 556986 w 607638"/>
                <a:gd name="connsiteY15" fmla="*/ 353896 h 606722"/>
                <a:gd name="connsiteX16" fmla="*/ 506334 w 607638"/>
                <a:gd name="connsiteY16" fmla="*/ 353896 h 606722"/>
                <a:gd name="connsiteX17" fmla="*/ 506334 w 607638"/>
                <a:gd name="connsiteY17" fmla="*/ 404461 h 606722"/>
                <a:gd name="connsiteX18" fmla="*/ 531616 w 607638"/>
                <a:gd name="connsiteY18" fmla="*/ 404461 h 606722"/>
                <a:gd name="connsiteX19" fmla="*/ 607638 w 607638"/>
                <a:gd name="connsiteY19" fmla="*/ 480265 h 606722"/>
                <a:gd name="connsiteX20" fmla="*/ 531616 w 607638"/>
                <a:gd name="connsiteY20" fmla="*/ 556157 h 606722"/>
                <a:gd name="connsiteX21" fmla="*/ 506334 w 607638"/>
                <a:gd name="connsiteY21" fmla="*/ 556157 h 606722"/>
                <a:gd name="connsiteX22" fmla="*/ 506334 w 607638"/>
                <a:gd name="connsiteY22" fmla="*/ 581395 h 606722"/>
                <a:gd name="connsiteX23" fmla="*/ 480964 w 607638"/>
                <a:gd name="connsiteY23" fmla="*/ 606722 h 606722"/>
                <a:gd name="connsiteX24" fmla="*/ 455683 w 607638"/>
                <a:gd name="connsiteY24" fmla="*/ 581395 h 606722"/>
                <a:gd name="connsiteX25" fmla="*/ 455683 w 607638"/>
                <a:gd name="connsiteY25" fmla="*/ 556157 h 606722"/>
                <a:gd name="connsiteX26" fmla="*/ 405031 w 607638"/>
                <a:gd name="connsiteY26" fmla="*/ 556157 h 606722"/>
                <a:gd name="connsiteX27" fmla="*/ 379749 w 607638"/>
                <a:gd name="connsiteY27" fmla="*/ 530830 h 606722"/>
                <a:gd name="connsiteX28" fmla="*/ 405031 w 607638"/>
                <a:gd name="connsiteY28" fmla="*/ 505592 h 606722"/>
                <a:gd name="connsiteX29" fmla="*/ 455683 w 607638"/>
                <a:gd name="connsiteY29" fmla="*/ 505592 h 606722"/>
                <a:gd name="connsiteX30" fmla="*/ 455683 w 607638"/>
                <a:gd name="connsiteY30" fmla="*/ 455027 h 606722"/>
                <a:gd name="connsiteX31" fmla="*/ 430401 w 607638"/>
                <a:gd name="connsiteY31" fmla="*/ 455027 h 606722"/>
                <a:gd name="connsiteX32" fmla="*/ 354379 w 607638"/>
                <a:gd name="connsiteY32" fmla="*/ 379223 h 606722"/>
                <a:gd name="connsiteX33" fmla="*/ 430401 w 607638"/>
                <a:gd name="connsiteY33" fmla="*/ 303331 h 606722"/>
                <a:gd name="connsiteX34" fmla="*/ 455683 w 607638"/>
                <a:gd name="connsiteY34" fmla="*/ 303331 h 606722"/>
                <a:gd name="connsiteX35" fmla="*/ 455683 w 607638"/>
                <a:gd name="connsiteY35" fmla="*/ 278093 h 606722"/>
                <a:gd name="connsiteX36" fmla="*/ 480964 w 607638"/>
                <a:gd name="connsiteY36" fmla="*/ 252766 h 606722"/>
                <a:gd name="connsiteX37" fmla="*/ 303759 w 607638"/>
                <a:gd name="connsiteY37" fmla="*/ 151716 h 606722"/>
                <a:gd name="connsiteX38" fmla="*/ 329117 w 607638"/>
                <a:gd name="connsiteY38" fmla="*/ 176950 h 606722"/>
                <a:gd name="connsiteX39" fmla="*/ 329117 w 607638"/>
                <a:gd name="connsiteY39" fmla="*/ 303301 h 606722"/>
                <a:gd name="connsiteX40" fmla="*/ 303759 w 607638"/>
                <a:gd name="connsiteY40" fmla="*/ 328624 h 606722"/>
                <a:gd name="connsiteX41" fmla="*/ 227862 w 607638"/>
                <a:gd name="connsiteY41" fmla="*/ 328624 h 606722"/>
                <a:gd name="connsiteX42" fmla="*/ 202593 w 607638"/>
                <a:gd name="connsiteY42" fmla="*/ 303301 h 606722"/>
                <a:gd name="connsiteX43" fmla="*/ 227862 w 607638"/>
                <a:gd name="connsiteY43" fmla="*/ 278066 h 606722"/>
                <a:gd name="connsiteX44" fmla="*/ 278490 w 607638"/>
                <a:gd name="connsiteY44" fmla="*/ 278066 h 606722"/>
                <a:gd name="connsiteX45" fmla="*/ 278490 w 607638"/>
                <a:gd name="connsiteY45" fmla="*/ 176950 h 606722"/>
                <a:gd name="connsiteX46" fmla="*/ 303759 w 607638"/>
                <a:gd name="connsiteY46" fmla="*/ 151716 h 606722"/>
                <a:gd name="connsiteX47" fmla="*/ 303762 w 607638"/>
                <a:gd name="connsiteY47" fmla="*/ 0 h 606722"/>
                <a:gd name="connsiteX48" fmla="*/ 606634 w 607638"/>
                <a:gd name="connsiteY48" fmla="*/ 220667 h 606722"/>
                <a:gd name="connsiteX49" fmla="*/ 589190 w 607638"/>
                <a:gd name="connsiteY49" fmla="*/ 251860 h 606722"/>
                <a:gd name="connsiteX50" fmla="*/ 557950 w 607638"/>
                <a:gd name="connsiteY50" fmla="*/ 234353 h 606722"/>
                <a:gd name="connsiteX51" fmla="*/ 303762 w 607638"/>
                <a:gd name="connsiteY51" fmla="*/ 50568 h 606722"/>
                <a:gd name="connsiteX52" fmla="*/ 50642 w 607638"/>
                <a:gd name="connsiteY52" fmla="*/ 303317 h 606722"/>
                <a:gd name="connsiteX53" fmla="*/ 303762 w 607638"/>
                <a:gd name="connsiteY53" fmla="*/ 556154 h 606722"/>
                <a:gd name="connsiteX54" fmla="*/ 329127 w 607638"/>
                <a:gd name="connsiteY54" fmla="*/ 581394 h 606722"/>
                <a:gd name="connsiteX55" fmla="*/ 303762 w 607638"/>
                <a:gd name="connsiteY55" fmla="*/ 606722 h 606722"/>
                <a:gd name="connsiteX56" fmla="*/ 0 w 607638"/>
                <a:gd name="connsiteY56" fmla="*/ 303317 h 606722"/>
                <a:gd name="connsiteX57" fmla="*/ 303762 w 607638"/>
                <a:gd name="connsiteY5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7638" h="606722">
                  <a:moveTo>
                    <a:pt x="506334" y="455027"/>
                  </a:moveTo>
                  <a:lnTo>
                    <a:pt x="506334" y="505592"/>
                  </a:lnTo>
                  <a:lnTo>
                    <a:pt x="531616" y="505592"/>
                  </a:lnTo>
                  <a:cubicBezTo>
                    <a:pt x="545592" y="505592"/>
                    <a:pt x="556986" y="494217"/>
                    <a:pt x="556986" y="480265"/>
                  </a:cubicBezTo>
                  <a:cubicBezTo>
                    <a:pt x="556986" y="466401"/>
                    <a:pt x="545592" y="455027"/>
                    <a:pt x="531616" y="455027"/>
                  </a:cubicBezTo>
                  <a:close/>
                  <a:moveTo>
                    <a:pt x="430401" y="353896"/>
                  </a:moveTo>
                  <a:cubicBezTo>
                    <a:pt x="416425" y="353896"/>
                    <a:pt x="405031" y="365271"/>
                    <a:pt x="405031" y="379223"/>
                  </a:cubicBezTo>
                  <a:cubicBezTo>
                    <a:pt x="405031" y="393087"/>
                    <a:pt x="416425" y="404461"/>
                    <a:pt x="430401" y="404461"/>
                  </a:cubicBezTo>
                  <a:lnTo>
                    <a:pt x="455683" y="404461"/>
                  </a:lnTo>
                  <a:lnTo>
                    <a:pt x="455683" y="353896"/>
                  </a:lnTo>
                  <a:close/>
                  <a:moveTo>
                    <a:pt x="480964" y="252766"/>
                  </a:moveTo>
                  <a:cubicBezTo>
                    <a:pt x="495029" y="252766"/>
                    <a:pt x="506334" y="264141"/>
                    <a:pt x="506334" y="278093"/>
                  </a:cubicBezTo>
                  <a:lnTo>
                    <a:pt x="506334" y="303331"/>
                  </a:lnTo>
                  <a:lnTo>
                    <a:pt x="556986" y="303331"/>
                  </a:lnTo>
                  <a:cubicBezTo>
                    <a:pt x="570962" y="303331"/>
                    <a:pt x="582268" y="314706"/>
                    <a:pt x="582268" y="328658"/>
                  </a:cubicBezTo>
                  <a:cubicBezTo>
                    <a:pt x="582268" y="342610"/>
                    <a:pt x="570962" y="353896"/>
                    <a:pt x="556986" y="353896"/>
                  </a:cubicBezTo>
                  <a:lnTo>
                    <a:pt x="506334" y="353896"/>
                  </a:lnTo>
                  <a:lnTo>
                    <a:pt x="506334" y="404461"/>
                  </a:lnTo>
                  <a:lnTo>
                    <a:pt x="531616" y="404461"/>
                  </a:lnTo>
                  <a:cubicBezTo>
                    <a:pt x="573544" y="404461"/>
                    <a:pt x="607638" y="438497"/>
                    <a:pt x="607638" y="480265"/>
                  </a:cubicBezTo>
                  <a:cubicBezTo>
                    <a:pt x="607638" y="522121"/>
                    <a:pt x="573544" y="556157"/>
                    <a:pt x="531616" y="556157"/>
                  </a:cubicBezTo>
                  <a:lnTo>
                    <a:pt x="506334" y="556157"/>
                  </a:lnTo>
                  <a:lnTo>
                    <a:pt x="506334" y="581395"/>
                  </a:lnTo>
                  <a:cubicBezTo>
                    <a:pt x="506334" y="595347"/>
                    <a:pt x="495029" y="606722"/>
                    <a:pt x="480964" y="606722"/>
                  </a:cubicBezTo>
                  <a:cubicBezTo>
                    <a:pt x="466988" y="606722"/>
                    <a:pt x="455683" y="595347"/>
                    <a:pt x="455683" y="581395"/>
                  </a:cubicBezTo>
                  <a:lnTo>
                    <a:pt x="455683" y="556157"/>
                  </a:lnTo>
                  <a:lnTo>
                    <a:pt x="405031" y="556157"/>
                  </a:lnTo>
                  <a:cubicBezTo>
                    <a:pt x="391055" y="556157"/>
                    <a:pt x="379749" y="544782"/>
                    <a:pt x="379749" y="530830"/>
                  </a:cubicBezTo>
                  <a:cubicBezTo>
                    <a:pt x="379749" y="516878"/>
                    <a:pt x="391055" y="505592"/>
                    <a:pt x="405031" y="505592"/>
                  </a:cubicBezTo>
                  <a:lnTo>
                    <a:pt x="455683" y="505592"/>
                  </a:lnTo>
                  <a:lnTo>
                    <a:pt x="455683" y="455027"/>
                  </a:lnTo>
                  <a:lnTo>
                    <a:pt x="430401" y="455027"/>
                  </a:lnTo>
                  <a:cubicBezTo>
                    <a:pt x="388473" y="455027"/>
                    <a:pt x="354379" y="420991"/>
                    <a:pt x="354379" y="379223"/>
                  </a:cubicBezTo>
                  <a:cubicBezTo>
                    <a:pt x="354379" y="337367"/>
                    <a:pt x="388473" y="303331"/>
                    <a:pt x="430401" y="303331"/>
                  </a:cubicBezTo>
                  <a:lnTo>
                    <a:pt x="455683" y="303331"/>
                  </a:lnTo>
                  <a:lnTo>
                    <a:pt x="455683" y="278093"/>
                  </a:lnTo>
                  <a:cubicBezTo>
                    <a:pt x="455683" y="264141"/>
                    <a:pt x="466988" y="252766"/>
                    <a:pt x="480964" y="252766"/>
                  </a:cubicBezTo>
                  <a:close/>
                  <a:moveTo>
                    <a:pt x="303759" y="151716"/>
                  </a:moveTo>
                  <a:cubicBezTo>
                    <a:pt x="317817" y="151716"/>
                    <a:pt x="329117" y="163000"/>
                    <a:pt x="329117" y="176950"/>
                  </a:cubicBezTo>
                  <a:lnTo>
                    <a:pt x="329117" y="303301"/>
                  </a:lnTo>
                  <a:cubicBezTo>
                    <a:pt x="329117" y="317251"/>
                    <a:pt x="317817" y="328624"/>
                    <a:pt x="303759" y="328624"/>
                  </a:cubicBezTo>
                  <a:lnTo>
                    <a:pt x="227862" y="328624"/>
                  </a:lnTo>
                  <a:cubicBezTo>
                    <a:pt x="213893" y="328624"/>
                    <a:pt x="202593" y="317251"/>
                    <a:pt x="202593" y="303301"/>
                  </a:cubicBezTo>
                  <a:cubicBezTo>
                    <a:pt x="202593" y="289351"/>
                    <a:pt x="213893" y="278066"/>
                    <a:pt x="227862" y="278066"/>
                  </a:cubicBezTo>
                  <a:lnTo>
                    <a:pt x="278490" y="278066"/>
                  </a:lnTo>
                  <a:lnTo>
                    <a:pt x="278490" y="176950"/>
                  </a:lnTo>
                  <a:cubicBezTo>
                    <a:pt x="278490" y="163000"/>
                    <a:pt x="289790" y="151716"/>
                    <a:pt x="303759" y="151716"/>
                  </a:cubicBezTo>
                  <a:close/>
                  <a:moveTo>
                    <a:pt x="303762" y="0"/>
                  </a:moveTo>
                  <a:cubicBezTo>
                    <a:pt x="443049" y="0"/>
                    <a:pt x="570410" y="92781"/>
                    <a:pt x="606634" y="220667"/>
                  </a:cubicBezTo>
                  <a:cubicBezTo>
                    <a:pt x="610461" y="234086"/>
                    <a:pt x="602629" y="248039"/>
                    <a:pt x="589190" y="251860"/>
                  </a:cubicBezTo>
                  <a:cubicBezTo>
                    <a:pt x="575839" y="255504"/>
                    <a:pt x="561688" y="247861"/>
                    <a:pt x="557950" y="234353"/>
                  </a:cubicBezTo>
                  <a:cubicBezTo>
                    <a:pt x="527779" y="127885"/>
                    <a:pt x="420888" y="50568"/>
                    <a:pt x="303762" y="50568"/>
                  </a:cubicBezTo>
                  <a:cubicBezTo>
                    <a:pt x="164208" y="50568"/>
                    <a:pt x="50642" y="163967"/>
                    <a:pt x="50642" y="303317"/>
                  </a:cubicBezTo>
                  <a:cubicBezTo>
                    <a:pt x="50642" y="442755"/>
                    <a:pt x="164208" y="556154"/>
                    <a:pt x="303762" y="556154"/>
                  </a:cubicBezTo>
                  <a:cubicBezTo>
                    <a:pt x="317824" y="556154"/>
                    <a:pt x="329127" y="567441"/>
                    <a:pt x="329127" y="581394"/>
                  </a:cubicBezTo>
                  <a:cubicBezTo>
                    <a:pt x="329127" y="595347"/>
                    <a:pt x="317824" y="606722"/>
                    <a:pt x="303762" y="606722"/>
                  </a:cubicBezTo>
                  <a:cubicBezTo>
                    <a:pt x="136261" y="606722"/>
                    <a:pt x="0" y="470661"/>
                    <a:pt x="0" y="303317"/>
                  </a:cubicBezTo>
                  <a:cubicBezTo>
                    <a:pt x="0" y="136061"/>
                    <a:pt x="136261" y="0"/>
                    <a:pt x="303762" y="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grpSp>
        <p:nvGrpSpPr>
          <p:cNvPr id="14" name="组合 84"/>
          <p:cNvGrpSpPr/>
          <p:nvPr/>
        </p:nvGrpSpPr>
        <p:grpSpPr>
          <a:xfrm>
            <a:off x="460276" y="1873918"/>
            <a:ext cx="1065603" cy="1208546"/>
            <a:chOff x="4555000" y="2608031"/>
            <a:chExt cx="1166390" cy="1322855"/>
          </a:xfrm>
        </p:grpSpPr>
        <p:sp>
          <p:nvSpPr>
            <p:cNvPr id="15" name="íṧ1íḑê"/>
            <p:cNvSpPr/>
            <p:nvPr/>
          </p:nvSpPr>
          <p:spPr>
            <a:xfrm rot="18900000">
              <a:off x="4555000" y="2608031"/>
              <a:ext cx="1166390" cy="1166390"/>
            </a:xfrm>
            <a:prstGeom prst="rect">
              <a:avLst/>
            </a:prstGeom>
            <a:solidFill>
              <a:srgbClr val="27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6" name="iṩlíḓê"/>
            <p:cNvSpPr/>
            <p:nvPr/>
          </p:nvSpPr>
          <p:spPr>
            <a:xfrm rot="18900000">
              <a:off x="4555000" y="2764496"/>
              <a:ext cx="1166390" cy="1166390"/>
            </a:xfrm>
            <a:prstGeom prst="rect">
              <a:avLst/>
            </a:prstGeom>
            <a:solidFill>
              <a:srgbClr val="C19C7A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  <p:sp>
          <p:nvSpPr>
            <p:cNvPr id="17" name="is1iḍè"/>
            <p:cNvSpPr/>
            <p:nvPr/>
          </p:nvSpPr>
          <p:spPr bwMode="auto">
            <a:xfrm>
              <a:off x="4857839" y="3072802"/>
              <a:ext cx="560710" cy="549777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</a:p>
          </p:txBody>
        </p:sp>
      </p:grpSp>
      <p:sp>
        <p:nvSpPr>
          <p:cNvPr id="31" name="矩形 30"/>
          <p:cNvSpPr/>
          <p:nvPr/>
        </p:nvSpPr>
        <p:spPr>
          <a:xfrm>
            <a:off x="414735" y="142581"/>
            <a:ext cx="3646275" cy="8359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4400" b="1" dirty="0">
                <a:solidFill>
                  <a:srgbClr val="27272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期望</a:t>
            </a:r>
            <a:endParaRPr lang="zh-CN" altLang="en-US" sz="4400" b="1" dirty="0">
              <a:solidFill>
                <a:srgbClr val="27272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0" y="77339"/>
            <a:ext cx="228600" cy="960695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998230" y="1669847"/>
            <a:ext cx="94568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垃圾目标检测是垃圾分类自动化的一个重要环节，本项目将尝试实现该过程。</a:t>
            </a:r>
            <a:endParaRPr lang="en-US" altLang="zh-CN" sz="2800" dirty="0">
              <a:solidFill>
                <a:srgbClr val="121212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目标检测，简单来讲就是检测图像中的对象是什么以及在哪里的问题，即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"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目标分类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+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定位</a:t>
            </a:r>
            <a:r>
              <a:rPr lang="en-US" altLang="zh-CN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"</a:t>
            </a:r>
            <a:r>
              <a:rPr lang="zh-CN" altLang="en-US" sz="2800" dirty="0">
                <a:solidFill>
                  <a:srgbClr val="121212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问题。</a:t>
            </a:r>
            <a:endParaRPr lang="zh-CN" altLang="en-US" sz="2800" dirty="0">
              <a:solidFill>
                <a:srgbClr val="494949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1961578" y="4522754"/>
            <a:ext cx="945682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zh-CN" altLang="en-US" sz="2800" dirty="0">
                <a:solidFill>
                  <a:srgbClr val="494949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垃圾分类识别项目</a:t>
            </a:r>
            <a:r>
              <a:rPr lang="zh-CN" altLang="en-US" sz="2800" dirty="0">
                <a:solidFill>
                  <a:srgbClr val="494949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降低</a:t>
            </a:r>
            <a:r>
              <a:rPr lang="zh-CN" altLang="en-US" sz="2800" dirty="0">
                <a:solidFill>
                  <a:srgbClr val="494949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了居民垃圾分类的门槛，使居民只要有一个智能设备就能自动识别垃圾，有助于促进了国家垃圾分类政策的实施。</a:t>
            </a:r>
            <a:endParaRPr lang="zh-CN" altLang="en-US" sz="2800" dirty="0">
              <a:solidFill>
                <a:srgbClr val="494949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3265714"/>
            <a:ext cx="12192000" cy="3592286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23"/>
          <p:cNvSpPr txBox="1"/>
          <p:nvPr/>
        </p:nvSpPr>
        <p:spPr>
          <a:xfrm>
            <a:off x="654956" y="1817051"/>
            <a:ext cx="8489043" cy="1314142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0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02</a:t>
            </a:r>
            <a:r>
              <a:rPr lang="zh-CN" altLang="en-US" sz="6000" b="1" dirty="0">
                <a:solidFill>
                  <a:srgbClr val="C19C7A"/>
                </a:solidFill>
                <a:latin typeface="微软雅黑" panose="020B0503020204020204" pitchFamily="82" charset="2"/>
                <a:ea typeface="微软雅黑" panose="020B0503020204020204" pitchFamily="82" charset="2"/>
                <a:cs typeface="Aharoni" panose="02010803020104030203" pitchFamily="2" charset="-79"/>
              </a:rPr>
              <a:t>、项目设计</a:t>
            </a:r>
            <a:endParaRPr lang="en-US" altLang="zh-CN" sz="6000" b="1" dirty="0">
              <a:solidFill>
                <a:srgbClr val="C19C7A"/>
              </a:solidFill>
              <a:latin typeface="微软雅黑" panose="020B0503020204020204" pitchFamily="82" charset="2"/>
              <a:ea typeface="微软雅黑" panose="020B0503020204020204" pitchFamily="82" charset="2"/>
              <a:cs typeface="Aharoni" panose="02010803020104030203" pitchFamily="2" charset="-79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šļïďe"/>
          <p:cNvSpPr/>
          <p:nvPr/>
        </p:nvSpPr>
        <p:spPr>
          <a:xfrm>
            <a:off x="2227484" y="2141096"/>
            <a:ext cx="1860636" cy="1860636"/>
          </a:xfrm>
          <a:prstGeom prst="ellipse">
            <a:avLst/>
          </a:prstGeom>
          <a:noFill/>
          <a:ln w="1270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anchor="b" anchorCtr="1">
            <a:normAutofit/>
          </a:bodyPr>
          <a:lstStyle/>
          <a:p>
            <a:pPr algn="ctr">
              <a:lnSpc>
                <a:spcPct val="120000"/>
              </a:lnSpc>
              <a:defRPr/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işľïḑê"/>
          <p:cNvSpPr/>
          <p:nvPr/>
        </p:nvSpPr>
        <p:spPr>
          <a:xfrm>
            <a:off x="2227484" y="2141096"/>
            <a:ext cx="1860636" cy="1860636"/>
          </a:xfrm>
          <a:prstGeom prst="arc">
            <a:avLst>
              <a:gd name="adj1" fmla="val 10529000"/>
              <a:gd name="adj2" fmla="val 15122297"/>
            </a:avLst>
          </a:prstGeom>
          <a:ln w="127000" cap="rnd">
            <a:solidFill>
              <a:srgbClr val="27272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4" name="îś1îḑe"/>
          <p:cNvSpPr/>
          <p:nvPr/>
        </p:nvSpPr>
        <p:spPr>
          <a:xfrm>
            <a:off x="7173564" y="2141096"/>
            <a:ext cx="1860636" cy="1860636"/>
          </a:xfrm>
          <a:prstGeom prst="ellipse">
            <a:avLst/>
          </a:prstGeom>
          <a:noFill/>
          <a:ln w="1270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anchor="b" anchorCtr="1">
            <a:normAutofit/>
          </a:bodyPr>
          <a:lstStyle/>
          <a:p>
            <a:pPr algn="ctr">
              <a:lnSpc>
                <a:spcPct val="120000"/>
              </a:lnSpc>
              <a:defRPr/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iSļidê"/>
          <p:cNvSpPr/>
          <p:nvPr/>
        </p:nvSpPr>
        <p:spPr>
          <a:xfrm>
            <a:off x="7173564" y="2141096"/>
            <a:ext cx="1860636" cy="1860636"/>
          </a:xfrm>
          <a:prstGeom prst="arc">
            <a:avLst>
              <a:gd name="adj1" fmla="val 19348155"/>
              <a:gd name="adj2" fmla="val 8179524"/>
            </a:avLst>
          </a:prstGeom>
          <a:ln w="127000" cap="rnd">
            <a:solidFill>
              <a:srgbClr val="C19C7A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9" name="文本框 8"/>
          <p:cNvSpPr txBox="1"/>
          <p:nvPr/>
        </p:nvSpPr>
        <p:spPr>
          <a:xfrm>
            <a:off x="1923251" y="4802647"/>
            <a:ext cx="2469101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人脸识别模块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854854" y="4802647"/>
            <a:ext cx="2469101" cy="52322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垃圾识别模块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椭圆 41"/>
          <p:cNvSpPr/>
          <p:nvPr/>
        </p:nvSpPr>
        <p:spPr>
          <a:xfrm>
            <a:off x="2726002" y="2721912"/>
            <a:ext cx="863600" cy="699005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8" name="椭圆 42"/>
          <p:cNvSpPr/>
          <p:nvPr/>
        </p:nvSpPr>
        <p:spPr>
          <a:xfrm>
            <a:off x="7672082" y="2648034"/>
            <a:ext cx="863599" cy="846761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rgbClr val="C19C7A"/>
          </a:solidFill>
          <a:ln>
            <a:solidFill>
              <a:srgbClr val="C19C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310708" y="139687"/>
            <a:ext cx="3832410" cy="835998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4400" b="1" dirty="0">
                <a:solidFill>
                  <a:srgbClr val="27272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项目设计</a:t>
            </a:r>
            <a:endParaRPr lang="zh-CN" altLang="en-US" sz="4400" b="1" dirty="0">
              <a:solidFill>
                <a:srgbClr val="27272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0" y="77339"/>
            <a:ext cx="228600" cy="960695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17" grpId="0" animBg="1"/>
      <p:bldP spid="1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" y="0"/>
            <a:ext cx="4096512" cy="6858000"/>
          </a:xfrm>
          <a:prstGeom prst="rect">
            <a:avLst/>
          </a:prstGeom>
        </p:spPr>
      </p:pic>
      <p:sp>
        <p:nvSpPr>
          <p:cNvPr id="28" name="íšļïďe"/>
          <p:cNvSpPr/>
          <p:nvPr/>
        </p:nvSpPr>
        <p:spPr>
          <a:xfrm>
            <a:off x="4235364" y="289090"/>
            <a:ext cx="1350257" cy="1350257"/>
          </a:xfrm>
          <a:prstGeom prst="ellipse">
            <a:avLst/>
          </a:prstGeom>
          <a:noFill/>
          <a:ln w="1270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anchor="b" anchorCtr="1">
            <a:normAutofit/>
          </a:bodyPr>
          <a:lstStyle/>
          <a:p>
            <a:pPr algn="ctr">
              <a:lnSpc>
                <a:spcPct val="120000"/>
              </a:lnSpc>
              <a:defRPr/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9" name="işľïḑê"/>
          <p:cNvSpPr/>
          <p:nvPr/>
        </p:nvSpPr>
        <p:spPr>
          <a:xfrm>
            <a:off x="4235364" y="289090"/>
            <a:ext cx="1350257" cy="1350257"/>
          </a:xfrm>
          <a:prstGeom prst="arc">
            <a:avLst>
              <a:gd name="adj1" fmla="val 10529000"/>
              <a:gd name="adj2" fmla="val 15122297"/>
            </a:avLst>
          </a:prstGeom>
          <a:ln w="127000" cap="rnd">
            <a:solidFill>
              <a:srgbClr val="272727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30" name="椭圆 41"/>
          <p:cNvSpPr/>
          <p:nvPr/>
        </p:nvSpPr>
        <p:spPr>
          <a:xfrm>
            <a:off x="4628490" y="746136"/>
            <a:ext cx="564004" cy="510897"/>
          </a:xfrm>
          <a:custGeom>
            <a:avLst/>
            <a:gdLst>
              <a:gd name="connsiteX0" fmla="*/ 355420 w 607568"/>
              <a:gd name="connsiteY0" fmla="*/ 250307 h 491771"/>
              <a:gd name="connsiteX1" fmla="*/ 352312 w 607568"/>
              <a:gd name="connsiteY1" fmla="*/ 251812 h 491771"/>
              <a:gd name="connsiteX2" fmla="*/ 321042 w 607568"/>
              <a:gd name="connsiteY2" fmla="*/ 289814 h 491771"/>
              <a:gd name="connsiteX3" fmla="*/ 321513 w 607568"/>
              <a:gd name="connsiteY3" fmla="*/ 295364 h 491771"/>
              <a:gd name="connsiteX4" fmla="*/ 369736 w 607568"/>
              <a:gd name="connsiteY4" fmla="*/ 338257 h 491771"/>
              <a:gd name="connsiteX5" fmla="*/ 371997 w 607568"/>
              <a:gd name="connsiteY5" fmla="*/ 339104 h 491771"/>
              <a:gd name="connsiteX6" fmla="*/ 373127 w 607568"/>
              <a:gd name="connsiteY6" fmla="*/ 338916 h 491771"/>
              <a:gd name="connsiteX7" fmla="*/ 375293 w 607568"/>
              <a:gd name="connsiteY7" fmla="*/ 336282 h 491771"/>
              <a:gd name="connsiteX8" fmla="*/ 383676 w 607568"/>
              <a:gd name="connsiteY8" fmla="*/ 279467 h 491771"/>
              <a:gd name="connsiteX9" fmla="*/ 376424 w 607568"/>
              <a:gd name="connsiteY9" fmla="*/ 263287 h 491771"/>
              <a:gd name="connsiteX10" fmla="*/ 357681 w 607568"/>
              <a:gd name="connsiteY10" fmla="*/ 250965 h 491771"/>
              <a:gd name="connsiteX11" fmla="*/ 355420 w 607568"/>
              <a:gd name="connsiteY11" fmla="*/ 250307 h 491771"/>
              <a:gd name="connsiteX12" fmla="*/ 258879 w 607568"/>
              <a:gd name="connsiteY12" fmla="*/ 250307 h 491771"/>
              <a:gd name="connsiteX13" fmla="*/ 256712 w 607568"/>
              <a:gd name="connsiteY13" fmla="*/ 250965 h 491771"/>
              <a:gd name="connsiteX14" fmla="*/ 237969 w 607568"/>
              <a:gd name="connsiteY14" fmla="*/ 263287 h 491771"/>
              <a:gd name="connsiteX15" fmla="*/ 230717 w 607568"/>
              <a:gd name="connsiteY15" fmla="*/ 279467 h 491771"/>
              <a:gd name="connsiteX16" fmla="*/ 239100 w 607568"/>
              <a:gd name="connsiteY16" fmla="*/ 336282 h 491771"/>
              <a:gd name="connsiteX17" fmla="*/ 241266 w 607568"/>
              <a:gd name="connsiteY17" fmla="*/ 338916 h 491771"/>
              <a:gd name="connsiteX18" fmla="*/ 242396 w 607568"/>
              <a:gd name="connsiteY18" fmla="*/ 339104 h 491771"/>
              <a:gd name="connsiteX19" fmla="*/ 244657 w 607568"/>
              <a:gd name="connsiteY19" fmla="*/ 338257 h 491771"/>
              <a:gd name="connsiteX20" fmla="*/ 292880 w 607568"/>
              <a:gd name="connsiteY20" fmla="*/ 295364 h 491771"/>
              <a:gd name="connsiteX21" fmla="*/ 293351 w 607568"/>
              <a:gd name="connsiteY21" fmla="*/ 289814 h 491771"/>
              <a:gd name="connsiteX22" fmla="*/ 261987 w 607568"/>
              <a:gd name="connsiteY22" fmla="*/ 251812 h 491771"/>
              <a:gd name="connsiteX23" fmla="*/ 258879 w 607568"/>
              <a:gd name="connsiteY23" fmla="*/ 250307 h 491771"/>
              <a:gd name="connsiteX24" fmla="*/ 500465 w 607568"/>
              <a:gd name="connsiteY24" fmla="*/ 66049 h 491771"/>
              <a:gd name="connsiteX25" fmla="*/ 565743 w 607568"/>
              <a:gd name="connsiteY25" fmla="*/ 130673 h 491771"/>
              <a:gd name="connsiteX26" fmla="*/ 566120 w 607568"/>
              <a:gd name="connsiteY26" fmla="*/ 130673 h 491771"/>
              <a:gd name="connsiteX27" fmla="*/ 580250 w 607568"/>
              <a:gd name="connsiteY27" fmla="*/ 160962 h 491771"/>
              <a:gd name="connsiteX28" fmla="*/ 560939 w 607568"/>
              <a:gd name="connsiteY28" fmla="*/ 182503 h 491771"/>
              <a:gd name="connsiteX29" fmla="*/ 531927 w 607568"/>
              <a:gd name="connsiteY29" fmla="*/ 223799 h 491771"/>
              <a:gd name="connsiteX30" fmla="*/ 528253 w 607568"/>
              <a:gd name="connsiteY30" fmla="*/ 234240 h 491771"/>
              <a:gd name="connsiteX31" fmla="*/ 530797 w 607568"/>
              <a:gd name="connsiteY31" fmla="*/ 246281 h 491771"/>
              <a:gd name="connsiteX32" fmla="*/ 545868 w 607568"/>
              <a:gd name="connsiteY32" fmla="*/ 261143 h 491771"/>
              <a:gd name="connsiteX33" fmla="*/ 558961 w 607568"/>
              <a:gd name="connsiteY33" fmla="*/ 263777 h 491771"/>
              <a:gd name="connsiteX34" fmla="*/ 597299 w 607568"/>
              <a:gd name="connsiteY34" fmla="*/ 301968 h 491771"/>
              <a:gd name="connsiteX35" fmla="*/ 607002 w 607568"/>
              <a:gd name="connsiteY35" fmla="*/ 350788 h 491771"/>
              <a:gd name="connsiteX36" fmla="*/ 601256 w 607568"/>
              <a:gd name="connsiteY36" fmla="*/ 373835 h 491771"/>
              <a:gd name="connsiteX37" fmla="*/ 579685 w 607568"/>
              <a:gd name="connsiteY37" fmla="*/ 384088 h 491771"/>
              <a:gd name="connsiteX38" fmla="*/ 490386 w 607568"/>
              <a:gd name="connsiteY38" fmla="*/ 384088 h 491771"/>
              <a:gd name="connsiteX39" fmla="*/ 467685 w 607568"/>
              <a:gd name="connsiteY39" fmla="*/ 310058 h 491771"/>
              <a:gd name="connsiteX40" fmla="*/ 431702 w 607568"/>
              <a:gd name="connsiteY40" fmla="*/ 267445 h 491771"/>
              <a:gd name="connsiteX41" fmla="*/ 441969 w 607568"/>
              <a:gd name="connsiteY41" fmla="*/ 263777 h 491771"/>
              <a:gd name="connsiteX42" fmla="*/ 455157 w 607568"/>
              <a:gd name="connsiteY42" fmla="*/ 261237 h 491771"/>
              <a:gd name="connsiteX43" fmla="*/ 470228 w 607568"/>
              <a:gd name="connsiteY43" fmla="*/ 246281 h 491771"/>
              <a:gd name="connsiteX44" fmla="*/ 472677 w 607568"/>
              <a:gd name="connsiteY44" fmla="*/ 234240 h 491771"/>
              <a:gd name="connsiteX45" fmla="*/ 469098 w 607568"/>
              <a:gd name="connsiteY45" fmla="*/ 223893 h 491771"/>
              <a:gd name="connsiteX46" fmla="*/ 439991 w 607568"/>
              <a:gd name="connsiteY46" fmla="*/ 182503 h 491771"/>
              <a:gd name="connsiteX47" fmla="*/ 426144 w 607568"/>
              <a:gd name="connsiteY47" fmla="*/ 172720 h 491771"/>
              <a:gd name="connsiteX48" fmla="*/ 441404 w 607568"/>
              <a:gd name="connsiteY48" fmla="*/ 143278 h 491771"/>
              <a:gd name="connsiteX49" fmla="*/ 439708 w 607568"/>
              <a:gd name="connsiteY49" fmla="*/ 107438 h 491771"/>
              <a:gd name="connsiteX50" fmla="*/ 500465 w 607568"/>
              <a:gd name="connsiteY50" fmla="*/ 66049 h 491771"/>
              <a:gd name="connsiteX51" fmla="*/ 107100 w 607568"/>
              <a:gd name="connsiteY51" fmla="*/ 66049 h 491771"/>
              <a:gd name="connsiteX52" fmla="*/ 171341 w 607568"/>
              <a:gd name="connsiteY52" fmla="*/ 123618 h 491771"/>
              <a:gd name="connsiteX53" fmla="*/ 172849 w 607568"/>
              <a:gd name="connsiteY53" fmla="*/ 143278 h 491771"/>
              <a:gd name="connsiteX54" fmla="*/ 184246 w 607568"/>
              <a:gd name="connsiteY54" fmla="*/ 168205 h 491771"/>
              <a:gd name="connsiteX55" fmla="*/ 167574 w 607568"/>
              <a:gd name="connsiteY55" fmla="*/ 182503 h 491771"/>
              <a:gd name="connsiteX56" fmla="*/ 138468 w 607568"/>
              <a:gd name="connsiteY56" fmla="*/ 223799 h 491771"/>
              <a:gd name="connsiteX57" fmla="*/ 134794 w 607568"/>
              <a:gd name="connsiteY57" fmla="*/ 234240 h 491771"/>
              <a:gd name="connsiteX58" fmla="*/ 137337 w 607568"/>
              <a:gd name="connsiteY58" fmla="*/ 246281 h 491771"/>
              <a:gd name="connsiteX59" fmla="*/ 152408 w 607568"/>
              <a:gd name="connsiteY59" fmla="*/ 261143 h 491771"/>
              <a:gd name="connsiteX60" fmla="*/ 165596 w 607568"/>
              <a:gd name="connsiteY60" fmla="*/ 263777 h 491771"/>
              <a:gd name="connsiteX61" fmla="*/ 179442 w 607568"/>
              <a:gd name="connsiteY61" fmla="*/ 268856 h 491771"/>
              <a:gd name="connsiteX62" fmla="*/ 146662 w 607568"/>
              <a:gd name="connsiteY62" fmla="*/ 310058 h 491771"/>
              <a:gd name="connsiteX63" fmla="*/ 123867 w 607568"/>
              <a:gd name="connsiteY63" fmla="*/ 384088 h 491771"/>
              <a:gd name="connsiteX64" fmla="*/ 27883 w 607568"/>
              <a:gd name="connsiteY64" fmla="*/ 384088 h 491771"/>
              <a:gd name="connsiteX65" fmla="*/ 6312 w 607568"/>
              <a:gd name="connsiteY65" fmla="*/ 373835 h 491771"/>
              <a:gd name="connsiteX66" fmla="*/ 566 w 607568"/>
              <a:gd name="connsiteY66" fmla="*/ 350788 h 491771"/>
              <a:gd name="connsiteX67" fmla="*/ 10268 w 607568"/>
              <a:gd name="connsiteY67" fmla="*/ 301968 h 491771"/>
              <a:gd name="connsiteX68" fmla="*/ 48606 w 607568"/>
              <a:gd name="connsiteY68" fmla="*/ 263777 h 491771"/>
              <a:gd name="connsiteX69" fmla="*/ 61699 w 607568"/>
              <a:gd name="connsiteY69" fmla="*/ 261237 h 491771"/>
              <a:gd name="connsiteX70" fmla="*/ 76770 w 607568"/>
              <a:gd name="connsiteY70" fmla="*/ 246281 h 491771"/>
              <a:gd name="connsiteX71" fmla="*/ 79313 w 607568"/>
              <a:gd name="connsiteY71" fmla="*/ 234240 h 491771"/>
              <a:gd name="connsiteX72" fmla="*/ 75639 w 607568"/>
              <a:gd name="connsiteY72" fmla="*/ 223893 h 491771"/>
              <a:gd name="connsiteX73" fmla="*/ 46628 w 607568"/>
              <a:gd name="connsiteY73" fmla="*/ 182503 h 491771"/>
              <a:gd name="connsiteX74" fmla="*/ 27318 w 607568"/>
              <a:gd name="connsiteY74" fmla="*/ 160962 h 491771"/>
              <a:gd name="connsiteX75" fmla="*/ 41447 w 607568"/>
              <a:gd name="connsiteY75" fmla="*/ 130673 h 491771"/>
              <a:gd name="connsiteX76" fmla="*/ 41824 w 607568"/>
              <a:gd name="connsiteY76" fmla="*/ 130673 h 491771"/>
              <a:gd name="connsiteX77" fmla="*/ 107100 w 607568"/>
              <a:gd name="connsiteY77" fmla="*/ 66049 h 491771"/>
              <a:gd name="connsiteX78" fmla="*/ 298626 w 607568"/>
              <a:gd name="connsiteY78" fmla="*/ 0 h 491771"/>
              <a:gd name="connsiteX79" fmla="*/ 315956 w 607568"/>
              <a:gd name="connsiteY79" fmla="*/ 0 h 491771"/>
              <a:gd name="connsiteX80" fmla="*/ 401854 w 607568"/>
              <a:gd name="connsiteY80" fmla="*/ 85787 h 491771"/>
              <a:gd name="connsiteX81" fmla="*/ 401854 w 607568"/>
              <a:gd name="connsiteY81" fmla="*/ 95476 h 491771"/>
              <a:gd name="connsiteX82" fmla="*/ 421633 w 607568"/>
              <a:gd name="connsiteY82" fmla="*/ 138840 h 491771"/>
              <a:gd name="connsiteX83" fmla="*/ 417960 w 607568"/>
              <a:gd name="connsiteY83" fmla="*/ 149281 h 491771"/>
              <a:gd name="connsiteX84" fmla="*/ 417112 w 607568"/>
              <a:gd name="connsiteY84" fmla="*/ 151068 h 491771"/>
              <a:gd name="connsiteX85" fmla="*/ 411273 w 607568"/>
              <a:gd name="connsiteY85" fmla="*/ 159534 h 491771"/>
              <a:gd name="connsiteX86" fmla="*/ 410896 w 607568"/>
              <a:gd name="connsiteY86" fmla="*/ 159910 h 491771"/>
              <a:gd name="connsiteX87" fmla="*/ 394037 w 607568"/>
              <a:gd name="connsiteY87" fmla="*/ 169787 h 491771"/>
              <a:gd name="connsiteX88" fmla="*/ 384900 w 607568"/>
              <a:gd name="connsiteY88" fmla="*/ 189541 h 491771"/>
              <a:gd name="connsiteX89" fmla="*/ 384712 w 607568"/>
              <a:gd name="connsiteY89" fmla="*/ 189823 h 491771"/>
              <a:gd name="connsiteX90" fmla="*/ 373316 w 607568"/>
              <a:gd name="connsiteY90" fmla="*/ 207131 h 491771"/>
              <a:gd name="connsiteX91" fmla="*/ 372750 w 607568"/>
              <a:gd name="connsiteY91" fmla="*/ 207789 h 491771"/>
              <a:gd name="connsiteX92" fmla="*/ 359847 w 607568"/>
              <a:gd name="connsiteY92" fmla="*/ 222275 h 491771"/>
              <a:gd name="connsiteX93" fmla="*/ 359188 w 607568"/>
              <a:gd name="connsiteY93" fmla="*/ 222934 h 491771"/>
              <a:gd name="connsiteX94" fmla="*/ 345154 w 607568"/>
              <a:gd name="connsiteY94" fmla="*/ 234598 h 491771"/>
              <a:gd name="connsiteX95" fmla="*/ 345625 w 607568"/>
              <a:gd name="connsiteY95" fmla="*/ 236855 h 491771"/>
              <a:gd name="connsiteX96" fmla="*/ 348639 w 607568"/>
              <a:gd name="connsiteY96" fmla="*/ 235538 h 491771"/>
              <a:gd name="connsiteX97" fmla="*/ 355514 w 607568"/>
              <a:gd name="connsiteY97" fmla="*/ 234033 h 491771"/>
              <a:gd name="connsiteX98" fmla="*/ 366628 w 607568"/>
              <a:gd name="connsiteY98" fmla="*/ 237326 h 491771"/>
              <a:gd name="connsiteX99" fmla="*/ 385371 w 607568"/>
              <a:gd name="connsiteY99" fmla="*/ 249648 h 491771"/>
              <a:gd name="connsiteX100" fmla="*/ 399876 w 607568"/>
              <a:gd name="connsiteY100" fmla="*/ 279373 h 491771"/>
              <a:gd name="connsiteX101" fmla="*/ 430016 w 607568"/>
              <a:gd name="connsiteY101" fmla="*/ 289814 h 491771"/>
              <a:gd name="connsiteX102" fmla="*/ 448382 w 607568"/>
              <a:gd name="connsiteY102" fmla="*/ 316058 h 491771"/>
              <a:gd name="connsiteX103" fmla="*/ 481630 w 607568"/>
              <a:gd name="connsiteY103" fmla="*/ 424515 h 491771"/>
              <a:gd name="connsiteX104" fmla="*/ 483891 w 607568"/>
              <a:gd name="connsiteY104" fmla="*/ 436461 h 491771"/>
              <a:gd name="connsiteX105" fmla="*/ 473718 w 607568"/>
              <a:gd name="connsiteY105" fmla="*/ 470700 h 491771"/>
              <a:gd name="connsiteX106" fmla="*/ 443956 w 607568"/>
              <a:gd name="connsiteY106" fmla="*/ 490360 h 491771"/>
              <a:gd name="connsiteX107" fmla="*/ 431805 w 607568"/>
              <a:gd name="connsiteY107" fmla="*/ 491771 h 491771"/>
              <a:gd name="connsiteX108" fmla="*/ 325375 w 607568"/>
              <a:gd name="connsiteY108" fmla="*/ 491771 h 491771"/>
              <a:gd name="connsiteX109" fmla="*/ 337430 w 607568"/>
              <a:gd name="connsiteY109" fmla="*/ 415296 h 491771"/>
              <a:gd name="connsiteX110" fmla="*/ 334605 w 607568"/>
              <a:gd name="connsiteY110" fmla="*/ 389052 h 491771"/>
              <a:gd name="connsiteX111" fmla="*/ 323962 w 607568"/>
              <a:gd name="connsiteY111" fmla="*/ 360927 h 491771"/>
              <a:gd name="connsiteX112" fmla="*/ 337430 w 607568"/>
              <a:gd name="connsiteY112" fmla="*/ 347476 h 491771"/>
              <a:gd name="connsiteX113" fmla="*/ 307196 w 607568"/>
              <a:gd name="connsiteY113" fmla="*/ 317281 h 491771"/>
              <a:gd name="connsiteX114" fmla="*/ 276868 w 607568"/>
              <a:gd name="connsiteY114" fmla="*/ 347476 h 491771"/>
              <a:gd name="connsiteX115" fmla="*/ 290337 w 607568"/>
              <a:gd name="connsiteY115" fmla="*/ 360927 h 491771"/>
              <a:gd name="connsiteX116" fmla="*/ 279694 w 607568"/>
              <a:gd name="connsiteY116" fmla="*/ 389052 h 491771"/>
              <a:gd name="connsiteX117" fmla="*/ 276963 w 607568"/>
              <a:gd name="connsiteY117" fmla="*/ 415296 h 491771"/>
              <a:gd name="connsiteX118" fmla="*/ 288736 w 607568"/>
              <a:gd name="connsiteY118" fmla="*/ 491771 h 491771"/>
              <a:gd name="connsiteX119" fmla="*/ 182493 w 607568"/>
              <a:gd name="connsiteY119" fmla="*/ 491771 h 491771"/>
              <a:gd name="connsiteX120" fmla="*/ 170437 w 607568"/>
              <a:gd name="connsiteY120" fmla="*/ 490360 h 491771"/>
              <a:gd name="connsiteX121" fmla="*/ 140675 w 607568"/>
              <a:gd name="connsiteY121" fmla="*/ 470700 h 491771"/>
              <a:gd name="connsiteX122" fmla="*/ 132669 w 607568"/>
              <a:gd name="connsiteY122" fmla="*/ 424515 h 491771"/>
              <a:gd name="connsiteX123" fmla="*/ 166011 w 607568"/>
              <a:gd name="connsiteY123" fmla="*/ 316058 h 491771"/>
              <a:gd name="connsiteX124" fmla="*/ 184377 w 607568"/>
              <a:gd name="connsiteY124" fmla="*/ 289814 h 491771"/>
              <a:gd name="connsiteX125" fmla="*/ 214517 w 607568"/>
              <a:gd name="connsiteY125" fmla="*/ 279373 h 491771"/>
              <a:gd name="connsiteX126" fmla="*/ 214517 w 607568"/>
              <a:gd name="connsiteY126" fmla="*/ 279279 h 491771"/>
              <a:gd name="connsiteX127" fmla="*/ 229022 w 607568"/>
              <a:gd name="connsiteY127" fmla="*/ 249648 h 491771"/>
              <a:gd name="connsiteX128" fmla="*/ 247765 w 607568"/>
              <a:gd name="connsiteY128" fmla="*/ 237326 h 491771"/>
              <a:gd name="connsiteX129" fmla="*/ 258879 w 607568"/>
              <a:gd name="connsiteY129" fmla="*/ 234033 h 491771"/>
              <a:gd name="connsiteX130" fmla="*/ 265754 w 607568"/>
              <a:gd name="connsiteY130" fmla="*/ 235538 h 491771"/>
              <a:gd name="connsiteX131" fmla="*/ 268768 w 607568"/>
              <a:gd name="connsiteY131" fmla="*/ 236855 h 491771"/>
              <a:gd name="connsiteX132" fmla="*/ 269239 w 607568"/>
              <a:gd name="connsiteY132" fmla="*/ 234598 h 491771"/>
              <a:gd name="connsiteX133" fmla="*/ 255205 w 607568"/>
              <a:gd name="connsiteY133" fmla="*/ 222934 h 491771"/>
              <a:gd name="connsiteX134" fmla="*/ 254546 w 607568"/>
              <a:gd name="connsiteY134" fmla="*/ 222275 h 491771"/>
              <a:gd name="connsiteX135" fmla="*/ 241548 w 607568"/>
              <a:gd name="connsiteY135" fmla="*/ 207789 h 491771"/>
              <a:gd name="connsiteX136" fmla="*/ 241077 w 607568"/>
              <a:gd name="connsiteY136" fmla="*/ 207225 h 491771"/>
              <a:gd name="connsiteX137" fmla="*/ 229681 w 607568"/>
              <a:gd name="connsiteY137" fmla="*/ 189823 h 491771"/>
              <a:gd name="connsiteX138" fmla="*/ 229493 w 607568"/>
              <a:gd name="connsiteY138" fmla="*/ 189635 h 491771"/>
              <a:gd name="connsiteX139" fmla="*/ 220356 w 607568"/>
              <a:gd name="connsiteY139" fmla="*/ 169787 h 491771"/>
              <a:gd name="connsiteX140" fmla="*/ 203497 w 607568"/>
              <a:gd name="connsiteY140" fmla="*/ 159910 h 491771"/>
              <a:gd name="connsiteX141" fmla="*/ 203120 w 607568"/>
              <a:gd name="connsiteY141" fmla="*/ 159534 h 491771"/>
              <a:gd name="connsiteX142" fmla="*/ 197281 w 607568"/>
              <a:gd name="connsiteY142" fmla="*/ 151068 h 491771"/>
              <a:gd name="connsiteX143" fmla="*/ 196433 w 607568"/>
              <a:gd name="connsiteY143" fmla="*/ 149281 h 491771"/>
              <a:gd name="connsiteX144" fmla="*/ 192666 w 607568"/>
              <a:gd name="connsiteY144" fmla="*/ 138840 h 491771"/>
              <a:gd name="connsiteX145" fmla="*/ 212727 w 607568"/>
              <a:gd name="connsiteY145" fmla="*/ 95476 h 491771"/>
              <a:gd name="connsiteX146" fmla="*/ 212727 w 607568"/>
              <a:gd name="connsiteY146" fmla="*/ 85787 h 491771"/>
              <a:gd name="connsiteX147" fmla="*/ 298626 w 607568"/>
              <a:gd name="connsiteY147" fmla="*/ 0 h 4917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</a:cxnLst>
            <a:rect l="l" t="t" r="r" b="b"/>
            <a:pathLst>
              <a:path w="607568" h="491771">
                <a:moveTo>
                  <a:pt x="355420" y="250307"/>
                </a:moveTo>
                <a:cubicBezTo>
                  <a:pt x="354290" y="250307"/>
                  <a:pt x="353160" y="250871"/>
                  <a:pt x="352312" y="251812"/>
                </a:cubicBezTo>
                <a:lnTo>
                  <a:pt x="321042" y="289814"/>
                </a:lnTo>
                <a:cubicBezTo>
                  <a:pt x="319723" y="291507"/>
                  <a:pt x="319912" y="293953"/>
                  <a:pt x="321513" y="295364"/>
                </a:cubicBezTo>
                <a:lnTo>
                  <a:pt x="369736" y="338257"/>
                </a:lnTo>
                <a:cubicBezTo>
                  <a:pt x="370396" y="338822"/>
                  <a:pt x="371149" y="339104"/>
                  <a:pt x="371997" y="339104"/>
                </a:cubicBezTo>
                <a:cubicBezTo>
                  <a:pt x="372374" y="339104"/>
                  <a:pt x="372750" y="339010"/>
                  <a:pt x="373127" y="338916"/>
                </a:cubicBezTo>
                <a:cubicBezTo>
                  <a:pt x="374257" y="338539"/>
                  <a:pt x="375105" y="337505"/>
                  <a:pt x="375293" y="336282"/>
                </a:cubicBezTo>
                <a:lnTo>
                  <a:pt x="383676" y="279467"/>
                </a:lnTo>
                <a:cubicBezTo>
                  <a:pt x="384618" y="273164"/>
                  <a:pt x="381792" y="266768"/>
                  <a:pt x="376424" y="263287"/>
                </a:cubicBezTo>
                <a:lnTo>
                  <a:pt x="357681" y="250965"/>
                </a:lnTo>
                <a:cubicBezTo>
                  <a:pt x="357021" y="250495"/>
                  <a:pt x="356174" y="250307"/>
                  <a:pt x="355420" y="250307"/>
                </a:cubicBezTo>
                <a:close/>
                <a:moveTo>
                  <a:pt x="258879" y="250307"/>
                </a:moveTo>
                <a:cubicBezTo>
                  <a:pt x="258125" y="250307"/>
                  <a:pt x="257372" y="250495"/>
                  <a:pt x="256712" y="250965"/>
                </a:cubicBezTo>
                <a:lnTo>
                  <a:pt x="237969" y="263287"/>
                </a:lnTo>
                <a:cubicBezTo>
                  <a:pt x="232601" y="266768"/>
                  <a:pt x="229775" y="273164"/>
                  <a:pt x="230717" y="279467"/>
                </a:cubicBezTo>
                <a:lnTo>
                  <a:pt x="239100" y="336282"/>
                </a:lnTo>
                <a:cubicBezTo>
                  <a:pt x="239288" y="337505"/>
                  <a:pt x="240136" y="338539"/>
                  <a:pt x="241266" y="338916"/>
                </a:cubicBezTo>
                <a:cubicBezTo>
                  <a:pt x="241643" y="339010"/>
                  <a:pt x="242019" y="339104"/>
                  <a:pt x="242396" y="339104"/>
                </a:cubicBezTo>
                <a:cubicBezTo>
                  <a:pt x="243244" y="339104"/>
                  <a:pt x="243997" y="338822"/>
                  <a:pt x="244657" y="338257"/>
                </a:cubicBezTo>
                <a:lnTo>
                  <a:pt x="292880" y="295364"/>
                </a:lnTo>
                <a:cubicBezTo>
                  <a:pt x="294481" y="293953"/>
                  <a:pt x="294670" y="291507"/>
                  <a:pt x="293351" y="289814"/>
                </a:cubicBezTo>
                <a:lnTo>
                  <a:pt x="261987" y="251812"/>
                </a:lnTo>
                <a:cubicBezTo>
                  <a:pt x="261233" y="250871"/>
                  <a:pt x="260103" y="250307"/>
                  <a:pt x="258879" y="250307"/>
                </a:cubicBezTo>
                <a:close/>
                <a:moveTo>
                  <a:pt x="500465" y="66049"/>
                </a:moveTo>
                <a:cubicBezTo>
                  <a:pt x="548129" y="66049"/>
                  <a:pt x="562447" y="93516"/>
                  <a:pt x="565743" y="130673"/>
                </a:cubicBezTo>
                <a:cubicBezTo>
                  <a:pt x="565932" y="130673"/>
                  <a:pt x="566026" y="130673"/>
                  <a:pt x="566120" y="130673"/>
                </a:cubicBezTo>
                <a:cubicBezTo>
                  <a:pt x="577141" y="133118"/>
                  <a:pt x="583358" y="146664"/>
                  <a:pt x="580250" y="160962"/>
                </a:cubicBezTo>
                <a:cubicBezTo>
                  <a:pt x="577706" y="172532"/>
                  <a:pt x="569700" y="180904"/>
                  <a:pt x="560939" y="182503"/>
                </a:cubicBezTo>
                <a:cubicBezTo>
                  <a:pt x="554628" y="199529"/>
                  <a:pt x="543796" y="214016"/>
                  <a:pt x="531927" y="223799"/>
                </a:cubicBezTo>
                <a:cubicBezTo>
                  <a:pt x="528913" y="226338"/>
                  <a:pt x="527500" y="230383"/>
                  <a:pt x="528253" y="234240"/>
                </a:cubicBezTo>
                <a:lnTo>
                  <a:pt x="530797" y="246281"/>
                </a:lnTo>
                <a:cubicBezTo>
                  <a:pt x="532304" y="253806"/>
                  <a:pt x="538238" y="259732"/>
                  <a:pt x="545868" y="261143"/>
                </a:cubicBezTo>
                <a:lnTo>
                  <a:pt x="558961" y="263777"/>
                </a:lnTo>
                <a:cubicBezTo>
                  <a:pt x="578366" y="267634"/>
                  <a:pt x="593437" y="282684"/>
                  <a:pt x="597299" y="301968"/>
                </a:cubicBezTo>
                <a:lnTo>
                  <a:pt x="607002" y="350788"/>
                </a:lnTo>
                <a:cubicBezTo>
                  <a:pt x="608697" y="358972"/>
                  <a:pt x="606531" y="367438"/>
                  <a:pt x="601256" y="373835"/>
                </a:cubicBezTo>
                <a:cubicBezTo>
                  <a:pt x="595981" y="380325"/>
                  <a:pt x="588068" y="384088"/>
                  <a:pt x="579685" y="384088"/>
                </a:cubicBezTo>
                <a:lnTo>
                  <a:pt x="490386" y="384088"/>
                </a:lnTo>
                <a:lnTo>
                  <a:pt x="467685" y="310058"/>
                </a:lnTo>
                <a:cubicBezTo>
                  <a:pt x="461845" y="291150"/>
                  <a:pt x="448563" y="276194"/>
                  <a:pt x="431702" y="267445"/>
                </a:cubicBezTo>
                <a:cubicBezTo>
                  <a:pt x="434999" y="265940"/>
                  <a:pt x="438295" y="264529"/>
                  <a:pt x="441969" y="263777"/>
                </a:cubicBezTo>
                <a:lnTo>
                  <a:pt x="455157" y="261237"/>
                </a:lnTo>
                <a:cubicBezTo>
                  <a:pt x="462692" y="259732"/>
                  <a:pt x="468627" y="253806"/>
                  <a:pt x="470228" y="246281"/>
                </a:cubicBezTo>
                <a:lnTo>
                  <a:pt x="472677" y="234240"/>
                </a:lnTo>
                <a:cubicBezTo>
                  <a:pt x="473525" y="230383"/>
                  <a:pt x="472112" y="226338"/>
                  <a:pt x="469098" y="223893"/>
                </a:cubicBezTo>
                <a:cubicBezTo>
                  <a:pt x="457229" y="214016"/>
                  <a:pt x="446302" y="199529"/>
                  <a:pt x="439991" y="182503"/>
                </a:cubicBezTo>
                <a:cubicBezTo>
                  <a:pt x="434716" y="181563"/>
                  <a:pt x="429818" y="177894"/>
                  <a:pt x="426144" y="172720"/>
                </a:cubicBezTo>
                <a:cubicBezTo>
                  <a:pt x="433303" y="164725"/>
                  <a:pt x="438861" y="154754"/>
                  <a:pt x="441404" y="143278"/>
                </a:cubicBezTo>
                <a:cubicBezTo>
                  <a:pt x="444324" y="130485"/>
                  <a:pt x="443476" y="118068"/>
                  <a:pt x="439708" y="107438"/>
                </a:cubicBezTo>
                <a:cubicBezTo>
                  <a:pt x="447244" y="82699"/>
                  <a:pt x="464200" y="66049"/>
                  <a:pt x="500465" y="66049"/>
                </a:cubicBezTo>
                <a:close/>
                <a:moveTo>
                  <a:pt x="107100" y="66049"/>
                </a:moveTo>
                <a:cubicBezTo>
                  <a:pt x="151561" y="66049"/>
                  <a:pt x="166820" y="90130"/>
                  <a:pt x="171341" y="123618"/>
                </a:cubicBezTo>
                <a:cubicBezTo>
                  <a:pt x="170965" y="129920"/>
                  <a:pt x="171436" y="136505"/>
                  <a:pt x="172849" y="143278"/>
                </a:cubicBezTo>
                <a:cubicBezTo>
                  <a:pt x="174921" y="152590"/>
                  <a:pt x="178971" y="161056"/>
                  <a:pt x="184246" y="168205"/>
                </a:cubicBezTo>
                <a:cubicBezTo>
                  <a:pt x="180573" y="175919"/>
                  <a:pt x="174356" y="181281"/>
                  <a:pt x="167574" y="182503"/>
                </a:cubicBezTo>
                <a:cubicBezTo>
                  <a:pt x="161263" y="199529"/>
                  <a:pt x="150336" y="214016"/>
                  <a:pt x="138468" y="223799"/>
                </a:cubicBezTo>
                <a:cubicBezTo>
                  <a:pt x="135453" y="226338"/>
                  <a:pt x="134040" y="230383"/>
                  <a:pt x="134794" y="234240"/>
                </a:cubicBezTo>
                <a:lnTo>
                  <a:pt x="137337" y="246281"/>
                </a:lnTo>
                <a:cubicBezTo>
                  <a:pt x="138939" y="253806"/>
                  <a:pt x="144873" y="259732"/>
                  <a:pt x="152408" y="261143"/>
                </a:cubicBezTo>
                <a:lnTo>
                  <a:pt x="165596" y="263777"/>
                </a:lnTo>
                <a:cubicBezTo>
                  <a:pt x="170494" y="264812"/>
                  <a:pt x="175203" y="266505"/>
                  <a:pt x="179442" y="268856"/>
                </a:cubicBezTo>
                <a:cubicBezTo>
                  <a:pt x="164088" y="277793"/>
                  <a:pt x="152126" y="292279"/>
                  <a:pt x="146662" y="310058"/>
                </a:cubicBezTo>
                <a:lnTo>
                  <a:pt x="123867" y="384088"/>
                </a:lnTo>
                <a:lnTo>
                  <a:pt x="27883" y="384088"/>
                </a:lnTo>
                <a:cubicBezTo>
                  <a:pt x="19499" y="384088"/>
                  <a:pt x="11587" y="380325"/>
                  <a:pt x="6312" y="373835"/>
                </a:cubicBezTo>
                <a:cubicBezTo>
                  <a:pt x="1037" y="367438"/>
                  <a:pt x="-1129" y="358972"/>
                  <a:pt x="566" y="350788"/>
                </a:cubicBezTo>
                <a:lnTo>
                  <a:pt x="10268" y="301968"/>
                </a:lnTo>
                <a:cubicBezTo>
                  <a:pt x="14130" y="282684"/>
                  <a:pt x="29202" y="267634"/>
                  <a:pt x="48606" y="263777"/>
                </a:cubicBezTo>
                <a:lnTo>
                  <a:pt x="61699" y="261237"/>
                </a:lnTo>
                <a:cubicBezTo>
                  <a:pt x="69328" y="259732"/>
                  <a:pt x="75263" y="253806"/>
                  <a:pt x="76770" y="246281"/>
                </a:cubicBezTo>
                <a:lnTo>
                  <a:pt x="79313" y="234240"/>
                </a:lnTo>
                <a:cubicBezTo>
                  <a:pt x="80067" y="230383"/>
                  <a:pt x="78654" y="226338"/>
                  <a:pt x="75639" y="223893"/>
                </a:cubicBezTo>
                <a:cubicBezTo>
                  <a:pt x="63771" y="214016"/>
                  <a:pt x="52939" y="199623"/>
                  <a:pt x="46628" y="182503"/>
                </a:cubicBezTo>
                <a:cubicBezTo>
                  <a:pt x="37867" y="180904"/>
                  <a:pt x="29861" y="172532"/>
                  <a:pt x="27318" y="160962"/>
                </a:cubicBezTo>
                <a:cubicBezTo>
                  <a:pt x="24115" y="146664"/>
                  <a:pt x="30426" y="133118"/>
                  <a:pt x="41447" y="130673"/>
                </a:cubicBezTo>
                <a:cubicBezTo>
                  <a:pt x="41541" y="130673"/>
                  <a:pt x="41729" y="130673"/>
                  <a:pt x="41824" y="130673"/>
                </a:cubicBezTo>
                <a:cubicBezTo>
                  <a:pt x="45403" y="93516"/>
                  <a:pt x="60192" y="66049"/>
                  <a:pt x="107100" y="66049"/>
                </a:cubicBezTo>
                <a:close/>
                <a:moveTo>
                  <a:pt x="298626" y="0"/>
                </a:moveTo>
                <a:lnTo>
                  <a:pt x="315956" y="0"/>
                </a:lnTo>
                <a:cubicBezTo>
                  <a:pt x="363426" y="0"/>
                  <a:pt x="401854" y="38378"/>
                  <a:pt x="401854" y="85787"/>
                </a:cubicBezTo>
                <a:lnTo>
                  <a:pt x="401854" y="95476"/>
                </a:lnTo>
                <a:cubicBezTo>
                  <a:pt x="417301" y="99238"/>
                  <a:pt x="426154" y="118522"/>
                  <a:pt x="421633" y="138840"/>
                </a:cubicBezTo>
                <a:cubicBezTo>
                  <a:pt x="420880" y="142602"/>
                  <a:pt x="419467" y="146083"/>
                  <a:pt x="417960" y="149281"/>
                </a:cubicBezTo>
                <a:cubicBezTo>
                  <a:pt x="417677" y="149939"/>
                  <a:pt x="417395" y="150504"/>
                  <a:pt x="417112" y="151068"/>
                </a:cubicBezTo>
                <a:cubicBezTo>
                  <a:pt x="415417" y="154172"/>
                  <a:pt x="413533" y="157088"/>
                  <a:pt x="411273" y="159534"/>
                </a:cubicBezTo>
                <a:cubicBezTo>
                  <a:pt x="411179" y="159628"/>
                  <a:pt x="410990" y="159816"/>
                  <a:pt x="410896" y="159910"/>
                </a:cubicBezTo>
                <a:cubicBezTo>
                  <a:pt x="406092" y="165084"/>
                  <a:pt x="400159" y="168658"/>
                  <a:pt x="394037" y="169787"/>
                </a:cubicBezTo>
                <a:cubicBezTo>
                  <a:pt x="391494" y="176654"/>
                  <a:pt x="388385" y="183332"/>
                  <a:pt x="384900" y="189541"/>
                </a:cubicBezTo>
                <a:cubicBezTo>
                  <a:pt x="384806" y="189635"/>
                  <a:pt x="384806" y="189729"/>
                  <a:pt x="384712" y="189823"/>
                </a:cubicBezTo>
                <a:cubicBezTo>
                  <a:pt x="381227" y="196031"/>
                  <a:pt x="377460" y="201769"/>
                  <a:pt x="373316" y="207131"/>
                </a:cubicBezTo>
                <a:cubicBezTo>
                  <a:pt x="373127" y="207413"/>
                  <a:pt x="372939" y="207601"/>
                  <a:pt x="372750" y="207789"/>
                </a:cubicBezTo>
                <a:cubicBezTo>
                  <a:pt x="368700" y="213057"/>
                  <a:pt x="364368" y="217948"/>
                  <a:pt x="359847" y="222275"/>
                </a:cubicBezTo>
                <a:cubicBezTo>
                  <a:pt x="359658" y="222463"/>
                  <a:pt x="359376" y="222651"/>
                  <a:pt x="359188" y="222934"/>
                </a:cubicBezTo>
                <a:cubicBezTo>
                  <a:pt x="354667" y="227261"/>
                  <a:pt x="349957" y="231211"/>
                  <a:pt x="345154" y="234598"/>
                </a:cubicBezTo>
                <a:lnTo>
                  <a:pt x="345625" y="236855"/>
                </a:lnTo>
                <a:cubicBezTo>
                  <a:pt x="346567" y="236385"/>
                  <a:pt x="347603" y="235915"/>
                  <a:pt x="348639" y="235538"/>
                </a:cubicBezTo>
                <a:cubicBezTo>
                  <a:pt x="350899" y="234786"/>
                  <a:pt x="353065" y="234033"/>
                  <a:pt x="355514" y="234033"/>
                </a:cubicBezTo>
                <a:cubicBezTo>
                  <a:pt x="359470" y="234033"/>
                  <a:pt x="363238" y="235162"/>
                  <a:pt x="366628" y="237326"/>
                </a:cubicBezTo>
                <a:cubicBezTo>
                  <a:pt x="366628" y="237326"/>
                  <a:pt x="380756" y="246450"/>
                  <a:pt x="385371" y="249648"/>
                </a:cubicBezTo>
                <a:cubicBezTo>
                  <a:pt x="401854" y="261030"/>
                  <a:pt x="399876" y="279373"/>
                  <a:pt x="399876" y="279373"/>
                </a:cubicBezTo>
                <a:cubicBezTo>
                  <a:pt x="410990" y="279655"/>
                  <a:pt x="421822" y="283041"/>
                  <a:pt x="430016" y="289814"/>
                </a:cubicBezTo>
                <a:cubicBezTo>
                  <a:pt x="445180" y="302324"/>
                  <a:pt x="447535" y="313330"/>
                  <a:pt x="448382" y="316058"/>
                </a:cubicBezTo>
                <a:lnTo>
                  <a:pt x="481630" y="424515"/>
                </a:lnTo>
                <a:cubicBezTo>
                  <a:pt x="482855" y="428371"/>
                  <a:pt x="483608" y="432416"/>
                  <a:pt x="483891" y="436461"/>
                </a:cubicBezTo>
                <a:cubicBezTo>
                  <a:pt x="484644" y="448595"/>
                  <a:pt x="481159" y="460730"/>
                  <a:pt x="473718" y="470700"/>
                </a:cubicBezTo>
                <a:cubicBezTo>
                  <a:pt x="466372" y="480671"/>
                  <a:pt x="455823" y="487538"/>
                  <a:pt x="443956" y="490360"/>
                </a:cubicBezTo>
                <a:cubicBezTo>
                  <a:pt x="440000" y="491301"/>
                  <a:pt x="435950" y="491771"/>
                  <a:pt x="431805" y="491771"/>
                </a:cubicBezTo>
                <a:lnTo>
                  <a:pt x="325375" y="491771"/>
                </a:lnTo>
                <a:lnTo>
                  <a:pt x="337430" y="415296"/>
                </a:lnTo>
                <a:cubicBezTo>
                  <a:pt x="338749" y="406454"/>
                  <a:pt x="337807" y="397424"/>
                  <a:pt x="334605" y="389052"/>
                </a:cubicBezTo>
                <a:lnTo>
                  <a:pt x="323962" y="360927"/>
                </a:lnTo>
                <a:lnTo>
                  <a:pt x="337430" y="347476"/>
                </a:lnTo>
                <a:lnTo>
                  <a:pt x="307196" y="317281"/>
                </a:lnTo>
                <a:lnTo>
                  <a:pt x="276868" y="347476"/>
                </a:lnTo>
                <a:lnTo>
                  <a:pt x="290337" y="360927"/>
                </a:lnTo>
                <a:lnTo>
                  <a:pt x="279694" y="389052"/>
                </a:lnTo>
                <a:cubicBezTo>
                  <a:pt x="276586" y="397424"/>
                  <a:pt x="275644" y="406454"/>
                  <a:pt x="276963" y="415296"/>
                </a:cubicBezTo>
                <a:lnTo>
                  <a:pt x="288736" y="491771"/>
                </a:lnTo>
                <a:lnTo>
                  <a:pt x="182493" y="491771"/>
                </a:lnTo>
                <a:cubicBezTo>
                  <a:pt x="178443" y="491771"/>
                  <a:pt x="174299" y="491301"/>
                  <a:pt x="170437" y="490360"/>
                </a:cubicBezTo>
                <a:cubicBezTo>
                  <a:pt x="158570" y="487538"/>
                  <a:pt x="148021" y="480671"/>
                  <a:pt x="140675" y="470700"/>
                </a:cubicBezTo>
                <a:cubicBezTo>
                  <a:pt x="130785" y="457343"/>
                  <a:pt x="127865" y="440223"/>
                  <a:pt x="132669" y="424515"/>
                </a:cubicBezTo>
                <a:lnTo>
                  <a:pt x="166011" y="316058"/>
                </a:lnTo>
                <a:cubicBezTo>
                  <a:pt x="166858" y="313330"/>
                  <a:pt x="170908" y="300631"/>
                  <a:pt x="184377" y="289814"/>
                </a:cubicBezTo>
                <a:cubicBezTo>
                  <a:pt x="192666" y="283229"/>
                  <a:pt x="203403" y="279655"/>
                  <a:pt x="214517" y="279373"/>
                </a:cubicBezTo>
                <a:lnTo>
                  <a:pt x="214517" y="279279"/>
                </a:lnTo>
                <a:cubicBezTo>
                  <a:pt x="214140" y="273447"/>
                  <a:pt x="211880" y="260654"/>
                  <a:pt x="229022" y="249648"/>
                </a:cubicBezTo>
                <a:cubicBezTo>
                  <a:pt x="233731" y="246638"/>
                  <a:pt x="247765" y="237326"/>
                  <a:pt x="247765" y="237326"/>
                </a:cubicBezTo>
                <a:cubicBezTo>
                  <a:pt x="251061" y="235162"/>
                  <a:pt x="254923" y="234033"/>
                  <a:pt x="258879" y="234033"/>
                </a:cubicBezTo>
                <a:cubicBezTo>
                  <a:pt x="261328" y="234033"/>
                  <a:pt x="263494" y="234786"/>
                  <a:pt x="265754" y="235538"/>
                </a:cubicBezTo>
                <a:cubicBezTo>
                  <a:pt x="266790" y="236009"/>
                  <a:pt x="267826" y="236385"/>
                  <a:pt x="268768" y="236855"/>
                </a:cubicBezTo>
                <a:lnTo>
                  <a:pt x="269239" y="234598"/>
                </a:lnTo>
                <a:cubicBezTo>
                  <a:pt x="264436" y="231211"/>
                  <a:pt x="259726" y="227261"/>
                  <a:pt x="255205" y="222934"/>
                </a:cubicBezTo>
                <a:cubicBezTo>
                  <a:pt x="254923" y="222651"/>
                  <a:pt x="254735" y="222463"/>
                  <a:pt x="254546" y="222275"/>
                </a:cubicBezTo>
                <a:cubicBezTo>
                  <a:pt x="250025" y="217948"/>
                  <a:pt x="245693" y="213057"/>
                  <a:pt x="241548" y="207789"/>
                </a:cubicBezTo>
                <a:cubicBezTo>
                  <a:pt x="241454" y="207601"/>
                  <a:pt x="241266" y="207413"/>
                  <a:pt x="241077" y="207225"/>
                </a:cubicBezTo>
                <a:cubicBezTo>
                  <a:pt x="236933" y="201769"/>
                  <a:pt x="233072" y="196031"/>
                  <a:pt x="229681" y="189823"/>
                </a:cubicBezTo>
                <a:cubicBezTo>
                  <a:pt x="229587" y="189729"/>
                  <a:pt x="229587" y="189635"/>
                  <a:pt x="229493" y="189635"/>
                </a:cubicBezTo>
                <a:cubicBezTo>
                  <a:pt x="226008" y="183332"/>
                  <a:pt x="222899" y="176654"/>
                  <a:pt x="220356" y="169787"/>
                </a:cubicBezTo>
                <a:cubicBezTo>
                  <a:pt x="214140" y="168658"/>
                  <a:pt x="208301" y="165084"/>
                  <a:pt x="203497" y="159910"/>
                </a:cubicBezTo>
                <a:cubicBezTo>
                  <a:pt x="203309" y="159722"/>
                  <a:pt x="203214" y="159628"/>
                  <a:pt x="203120" y="159534"/>
                </a:cubicBezTo>
                <a:cubicBezTo>
                  <a:pt x="200860" y="157088"/>
                  <a:pt x="198976" y="154172"/>
                  <a:pt x="197281" y="151068"/>
                </a:cubicBezTo>
                <a:cubicBezTo>
                  <a:pt x="196998" y="150504"/>
                  <a:pt x="196716" y="149939"/>
                  <a:pt x="196433" y="149281"/>
                </a:cubicBezTo>
                <a:cubicBezTo>
                  <a:pt x="194832" y="146083"/>
                  <a:pt x="193513" y="142602"/>
                  <a:pt x="192666" y="138840"/>
                </a:cubicBezTo>
                <a:cubicBezTo>
                  <a:pt x="188145" y="118428"/>
                  <a:pt x="197092" y="99050"/>
                  <a:pt x="212727" y="95476"/>
                </a:cubicBezTo>
                <a:lnTo>
                  <a:pt x="212727" y="85787"/>
                </a:lnTo>
                <a:cubicBezTo>
                  <a:pt x="212727" y="38378"/>
                  <a:pt x="251155" y="0"/>
                  <a:pt x="298626" y="0"/>
                </a:cubicBezTo>
                <a:close/>
              </a:path>
            </a:pathLst>
          </a:custGeom>
          <a:solidFill>
            <a:srgbClr val="2727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6096000" y="585536"/>
            <a:ext cx="3962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人脸识别登录</a:t>
            </a:r>
            <a:endParaRPr lang="zh-CN" altLang="en-US" sz="4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4630552" y="2238578"/>
            <a:ext cx="2967541" cy="769442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人脸数据标记采集</a:t>
            </a:r>
            <a:endParaRPr lang="zh-CN" altLang="en-US" sz="24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4632616" y="3607251"/>
            <a:ext cx="2963415" cy="873149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创建数据集工程</a:t>
            </a:r>
            <a:endParaRPr lang="zh-CN" altLang="en-US" sz="24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4628490" y="5079631"/>
            <a:ext cx="2963415" cy="873149"/>
          </a:xfrm>
          <a:prstGeom prst="rect">
            <a:avLst/>
          </a:prstGeom>
          <a:solidFill>
            <a:srgbClr val="C19C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训练数据集</a:t>
            </a:r>
            <a:endParaRPr lang="zh-CN" altLang="en-US" sz="24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5" name="箭头: 右 34"/>
          <p:cNvSpPr/>
          <p:nvPr/>
        </p:nvSpPr>
        <p:spPr>
          <a:xfrm>
            <a:off x="7860631" y="2414751"/>
            <a:ext cx="1106905" cy="417095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箭头: 右 35"/>
          <p:cNvSpPr/>
          <p:nvPr/>
        </p:nvSpPr>
        <p:spPr>
          <a:xfrm>
            <a:off x="7874096" y="3812624"/>
            <a:ext cx="1106905" cy="417095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箭头: 右 36"/>
          <p:cNvSpPr/>
          <p:nvPr/>
        </p:nvSpPr>
        <p:spPr>
          <a:xfrm>
            <a:off x="7874095" y="5307657"/>
            <a:ext cx="1106905" cy="417095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矩形: 圆角 37"/>
          <p:cNvSpPr/>
          <p:nvPr/>
        </p:nvSpPr>
        <p:spPr>
          <a:xfrm>
            <a:off x="9230074" y="2238579"/>
            <a:ext cx="2245895" cy="76944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精灵标注助手</a:t>
            </a:r>
            <a:endParaRPr lang="zh-CN" altLang="en-US" sz="24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9" name="矩形: 圆角 38"/>
          <p:cNvSpPr/>
          <p:nvPr/>
        </p:nvSpPr>
        <p:spPr>
          <a:xfrm>
            <a:off x="9227916" y="3659104"/>
            <a:ext cx="2245895" cy="76944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Consolas" panose="020B0609020204030204" pitchFamily="49" charset="0"/>
              </a:rPr>
              <a:t>DATASETS</a:t>
            </a:r>
            <a:endParaRPr lang="zh-CN" alt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40" name="矩形: 圆角 39"/>
          <p:cNvSpPr/>
          <p:nvPr/>
        </p:nvSpPr>
        <p:spPr>
          <a:xfrm>
            <a:off x="9227916" y="5127606"/>
            <a:ext cx="2245895" cy="769441"/>
          </a:xfrm>
          <a:prstGeom prst="roundRect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chemeClr val="tx1"/>
                </a:solidFill>
                <a:latin typeface="Consolas" panose="020B0609020204030204" pitchFamily="49" charset="0"/>
              </a:rPr>
              <a:t>faces.data</a:t>
            </a:r>
            <a:endParaRPr lang="zh-CN" altLang="en-US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5" y="0"/>
            <a:ext cx="4096512" cy="6858000"/>
          </a:xfrm>
          <a:prstGeom prst="rect">
            <a:avLst/>
          </a:prstGeom>
        </p:spPr>
      </p:pic>
      <p:sp>
        <p:nvSpPr>
          <p:cNvPr id="31" name="文本框 30"/>
          <p:cNvSpPr txBox="1"/>
          <p:nvPr/>
        </p:nvSpPr>
        <p:spPr>
          <a:xfrm>
            <a:off x="6173413" y="545448"/>
            <a:ext cx="428725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垃圾识别</a:t>
            </a:r>
            <a:endParaRPr lang="zh-CN" altLang="en-US" sz="4400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6" name="îś1îḑe"/>
          <p:cNvSpPr/>
          <p:nvPr/>
        </p:nvSpPr>
        <p:spPr>
          <a:xfrm>
            <a:off x="4422730" y="308804"/>
            <a:ext cx="1348417" cy="1348417"/>
          </a:xfrm>
          <a:prstGeom prst="ellipse">
            <a:avLst/>
          </a:prstGeom>
          <a:noFill/>
          <a:ln w="1270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anchor="b" anchorCtr="1">
            <a:normAutofit/>
          </a:bodyPr>
          <a:lstStyle/>
          <a:p>
            <a:pPr algn="ctr">
              <a:lnSpc>
                <a:spcPct val="120000"/>
              </a:lnSpc>
              <a:defRPr/>
            </a:pPr>
            <a:endParaRPr lang="zh-CN" altLang="en-US" sz="1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7" name="iSļidê"/>
          <p:cNvSpPr/>
          <p:nvPr/>
        </p:nvSpPr>
        <p:spPr>
          <a:xfrm>
            <a:off x="4422730" y="308804"/>
            <a:ext cx="1348417" cy="1348417"/>
          </a:xfrm>
          <a:prstGeom prst="arc">
            <a:avLst>
              <a:gd name="adj1" fmla="val 19348155"/>
              <a:gd name="adj2" fmla="val 8179524"/>
            </a:avLst>
          </a:prstGeom>
          <a:ln w="127000" cap="rnd">
            <a:solidFill>
              <a:srgbClr val="C19C7A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/>
          </a:p>
        </p:txBody>
      </p:sp>
      <p:sp>
        <p:nvSpPr>
          <p:cNvPr id="18" name="椭圆 42"/>
          <p:cNvSpPr/>
          <p:nvPr/>
        </p:nvSpPr>
        <p:spPr>
          <a:xfrm>
            <a:off x="4824996" y="741323"/>
            <a:ext cx="625857" cy="613654"/>
          </a:xfrm>
          <a:custGeom>
            <a:avLst/>
            <a:gdLst>
              <a:gd name="T0" fmla="*/ 1312 w 1990"/>
              <a:gd name="T1" fmla="*/ 1552 h 1954"/>
              <a:gd name="T2" fmla="*/ 291 w 1990"/>
              <a:gd name="T3" fmla="*/ 1746 h 1954"/>
              <a:gd name="T4" fmla="*/ 0 w 1990"/>
              <a:gd name="T5" fmla="*/ 540 h 1954"/>
              <a:gd name="T6" fmla="*/ 515 w 1990"/>
              <a:gd name="T7" fmla="*/ 249 h 1954"/>
              <a:gd name="T8" fmla="*/ 1205 w 1990"/>
              <a:gd name="T9" fmla="*/ 0 h 1954"/>
              <a:gd name="T10" fmla="*/ 1496 w 1990"/>
              <a:gd name="T11" fmla="*/ 489 h 1954"/>
              <a:gd name="T12" fmla="*/ 1413 w 1990"/>
              <a:gd name="T13" fmla="*/ 291 h 1954"/>
              <a:gd name="T14" fmla="*/ 802 w 1990"/>
              <a:gd name="T15" fmla="*/ 83 h 1954"/>
              <a:gd name="T16" fmla="*/ 1039 w 1990"/>
              <a:gd name="T17" fmla="*/ 249 h 1954"/>
              <a:gd name="T18" fmla="*/ 1243 w 1990"/>
              <a:gd name="T19" fmla="*/ 499 h 1954"/>
              <a:gd name="T20" fmla="*/ 291 w 1990"/>
              <a:gd name="T21" fmla="*/ 333 h 1954"/>
              <a:gd name="T22" fmla="*/ 83 w 1990"/>
              <a:gd name="T23" fmla="*/ 1455 h 1954"/>
              <a:gd name="T24" fmla="*/ 1039 w 1990"/>
              <a:gd name="T25" fmla="*/ 1663 h 1954"/>
              <a:gd name="T26" fmla="*/ 1641 w 1990"/>
              <a:gd name="T27" fmla="*/ 1453 h 1954"/>
              <a:gd name="T28" fmla="*/ 1138 w 1990"/>
              <a:gd name="T29" fmla="*/ 583 h 1954"/>
              <a:gd name="T30" fmla="*/ 1641 w 1990"/>
              <a:gd name="T31" fmla="*/ 1453 h 1954"/>
              <a:gd name="T32" fmla="*/ 1752 w 1990"/>
              <a:gd name="T33" fmla="*/ 809 h 1954"/>
              <a:gd name="T34" fmla="*/ 1026 w 1990"/>
              <a:gd name="T35" fmla="*/ 1228 h 1954"/>
              <a:gd name="T36" fmla="*/ 1767 w 1990"/>
              <a:gd name="T37" fmla="*/ 1422 h 1954"/>
              <a:gd name="T38" fmla="*/ 1717 w 1990"/>
              <a:gd name="T39" fmla="*/ 1835 h 1954"/>
              <a:gd name="T40" fmla="*/ 1767 w 1990"/>
              <a:gd name="T41" fmla="*/ 1422 h 1954"/>
              <a:gd name="T42" fmla="*/ 1739 w 1990"/>
              <a:gd name="T43" fmla="*/ 1874 h 1954"/>
              <a:gd name="T44" fmla="*/ 1956 w 1990"/>
              <a:gd name="T45" fmla="*/ 1749 h 1954"/>
              <a:gd name="T46" fmla="*/ 249 w 1990"/>
              <a:gd name="T47" fmla="*/ 551 h 1954"/>
              <a:gd name="T48" fmla="*/ 803 w 1990"/>
              <a:gd name="T49" fmla="*/ 613 h 1954"/>
              <a:gd name="T50" fmla="*/ 675 w 1990"/>
              <a:gd name="T51" fmla="*/ 828 h 1954"/>
              <a:gd name="T52" fmla="*/ 249 w 1990"/>
              <a:gd name="T53" fmla="*/ 890 h 1954"/>
              <a:gd name="T54" fmla="*/ 675 w 1990"/>
              <a:gd name="T55" fmla="*/ 828 h 1954"/>
              <a:gd name="T56" fmla="*/ 675 w 1990"/>
              <a:gd name="T57" fmla="*/ 1167 h 1954"/>
              <a:gd name="T58" fmla="*/ 249 w 1990"/>
              <a:gd name="T59" fmla="*/ 1105 h 1954"/>
              <a:gd name="T60" fmla="*/ 249 w 1990"/>
              <a:gd name="T61" fmla="*/ 1444 h 1954"/>
              <a:gd name="T62" fmla="*/ 803 w 1990"/>
              <a:gd name="T63" fmla="*/ 1382 h 1954"/>
              <a:gd name="T64" fmla="*/ 249 w 1990"/>
              <a:gd name="T65" fmla="*/ 1444 h 1954"/>
              <a:gd name="T66" fmla="*/ 1179 w 1990"/>
              <a:gd name="T67" fmla="*/ 961 h 1954"/>
              <a:gd name="T68" fmla="*/ 1300 w 1990"/>
              <a:gd name="T69" fmla="*/ 1219 h 1954"/>
              <a:gd name="T70" fmla="*/ 1604 w 1990"/>
              <a:gd name="T71" fmla="*/ 858 h 19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90" h="1954">
                <a:moveTo>
                  <a:pt x="1231" y="1534"/>
                </a:moveTo>
                <a:cubicBezTo>
                  <a:pt x="1258" y="1542"/>
                  <a:pt x="1285" y="1548"/>
                  <a:pt x="1312" y="1552"/>
                </a:cubicBezTo>
                <a:cubicBezTo>
                  <a:pt x="1272" y="1665"/>
                  <a:pt x="1165" y="1746"/>
                  <a:pt x="1039" y="1746"/>
                </a:cubicBezTo>
                <a:lnTo>
                  <a:pt x="291" y="1746"/>
                </a:lnTo>
                <a:cubicBezTo>
                  <a:pt x="131" y="1746"/>
                  <a:pt x="0" y="1615"/>
                  <a:pt x="0" y="1455"/>
                </a:cubicBezTo>
                <a:lnTo>
                  <a:pt x="0" y="540"/>
                </a:lnTo>
                <a:cubicBezTo>
                  <a:pt x="0" y="380"/>
                  <a:pt x="131" y="249"/>
                  <a:pt x="291" y="249"/>
                </a:cubicBezTo>
                <a:lnTo>
                  <a:pt x="515" y="249"/>
                </a:lnTo>
                <a:cubicBezTo>
                  <a:pt x="535" y="109"/>
                  <a:pt x="656" y="0"/>
                  <a:pt x="802" y="0"/>
                </a:cubicBezTo>
                <a:lnTo>
                  <a:pt x="1205" y="0"/>
                </a:lnTo>
                <a:cubicBezTo>
                  <a:pt x="1366" y="0"/>
                  <a:pt x="1496" y="131"/>
                  <a:pt x="1496" y="291"/>
                </a:cubicBezTo>
                <a:lnTo>
                  <a:pt x="1496" y="489"/>
                </a:lnTo>
                <a:cubicBezTo>
                  <a:pt x="1469" y="484"/>
                  <a:pt x="1441" y="480"/>
                  <a:pt x="1413" y="479"/>
                </a:cubicBezTo>
                <a:lnTo>
                  <a:pt x="1413" y="291"/>
                </a:lnTo>
                <a:cubicBezTo>
                  <a:pt x="1413" y="176"/>
                  <a:pt x="1320" y="83"/>
                  <a:pt x="1205" y="83"/>
                </a:cubicBezTo>
                <a:lnTo>
                  <a:pt x="802" y="83"/>
                </a:lnTo>
                <a:cubicBezTo>
                  <a:pt x="701" y="83"/>
                  <a:pt x="617" y="155"/>
                  <a:pt x="598" y="249"/>
                </a:cubicBezTo>
                <a:lnTo>
                  <a:pt x="1039" y="249"/>
                </a:lnTo>
                <a:cubicBezTo>
                  <a:pt x="1180" y="249"/>
                  <a:pt x="1297" y="349"/>
                  <a:pt x="1324" y="482"/>
                </a:cubicBezTo>
                <a:cubicBezTo>
                  <a:pt x="1297" y="485"/>
                  <a:pt x="1270" y="491"/>
                  <a:pt x="1243" y="499"/>
                </a:cubicBezTo>
                <a:cubicBezTo>
                  <a:pt x="1224" y="404"/>
                  <a:pt x="1140" y="333"/>
                  <a:pt x="1039" y="333"/>
                </a:cubicBezTo>
                <a:lnTo>
                  <a:pt x="291" y="333"/>
                </a:lnTo>
                <a:cubicBezTo>
                  <a:pt x="177" y="333"/>
                  <a:pt x="83" y="426"/>
                  <a:pt x="83" y="540"/>
                </a:cubicBezTo>
                <a:lnTo>
                  <a:pt x="83" y="1455"/>
                </a:lnTo>
                <a:cubicBezTo>
                  <a:pt x="83" y="1569"/>
                  <a:pt x="177" y="1663"/>
                  <a:pt x="291" y="1663"/>
                </a:cubicBezTo>
                <a:lnTo>
                  <a:pt x="1039" y="1663"/>
                </a:lnTo>
                <a:cubicBezTo>
                  <a:pt x="1126" y="1663"/>
                  <a:pt x="1200" y="1609"/>
                  <a:pt x="1231" y="1534"/>
                </a:cubicBezTo>
                <a:close/>
                <a:moveTo>
                  <a:pt x="1641" y="1453"/>
                </a:moveTo>
                <a:cubicBezTo>
                  <a:pt x="1401" y="1591"/>
                  <a:pt x="1093" y="1509"/>
                  <a:pt x="955" y="1269"/>
                </a:cubicBezTo>
                <a:cubicBezTo>
                  <a:pt x="816" y="1029"/>
                  <a:pt x="899" y="722"/>
                  <a:pt x="1138" y="583"/>
                </a:cubicBezTo>
                <a:cubicBezTo>
                  <a:pt x="1378" y="445"/>
                  <a:pt x="1686" y="527"/>
                  <a:pt x="1824" y="767"/>
                </a:cubicBezTo>
                <a:cubicBezTo>
                  <a:pt x="1963" y="1007"/>
                  <a:pt x="1880" y="1314"/>
                  <a:pt x="1641" y="1453"/>
                </a:cubicBezTo>
                <a:close/>
                <a:moveTo>
                  <a:pt x="1599" y="1381"/>
                </a:moveTo>
                <a:cubicBezTo>
                  <a:pt x="1799" y="1266"/>
                  <a:pt x="1868" y="1009"/>
                  <a:pt x="1752" y="809"/>
                </a:cubicBezTo>
                <a:cubicBezTo>
                  <a:pt x="1637" y="608"/>
                  <a:pt x="1380" y="539"/>
                  <a:pt x="1180" y="655"/>
                </a:cubicBezTo>
                <a:cubicBezTo>
                  <a:pt x="980" y="771"/>
                  <a:pt x="911" y="1027"/>
                  <a:pt x="1026" y="1228"/>
                </a:cubicBezTo>
                <a:cubicBezTo>
                  <a:pt x="1142" y="1428"/>
                  <a:pt x="1399" y="1497"/>
                  <a:pt x="1599" y="1381"/>
                </a:cubicBezTo>
                <a:close/>
                <a:moveTo>
                  <a:pt x="1767" y="1422"/>
                </a:moveTo>
                <a:lnTo>
                  <a:pt x="1551" y="1547"/>
                </a:lnTo>
                <a:lnTo>
                  <a:pt x="1717" y="1835"/>
                </a:lnTo>
                <a:lnTo>
                  <a:pt x="1933" y="1710"/>
                </a:lnTo>
                <a:lnTo>
                  <a:pt x="1767" y="1422"/>
                </a:lnTo>
                <a:close/>
                <a:moveTo>
                  <a:pt x="1956" y="1749"/>
                </a:moveTo>
                <a:lnTo>
                  <a:pt x="1739" y="1874"/>
                </a:lnTo>
                <a:cubicBezTo>
                  <a:pt x="1774" y="1934"/>
                  <a:pt x="1850" y="1954"/>
                  <a:pt x="1910" y="1919"/>
                </a:cubicBezTo>
                <a:cubicBezTo>
                  <a:pt x="1969" y="1885"/>
                  <a:pt x="1990" y="1809"/>
                  <a:pt x="1956" y="1749"/>
                </a:cubicBezTo>
                <a:close/>
                <a:moveTo>
                  <a:pt x="803" y="551"/>
                </a:moveTo>
                <a:lnTo>
                  <a:pt x="249" y="551"/>
                </a:lnTo>
                <a:lnTo>
                  <a:pt x="249" y="613"/>
                </a:lnTo>
                <a:lnTo>
                  <a:pt x="803" y="613"/>
                </a:lnTo>
                <a:lnTo>
                  <a:pt x="803" y="551"/>
                </a:lnTo>
                <a:close/>
                <a:moveTo>
                  <a:pt x="675" y="828"/>
                </a:moveTo>
                <a:lnTo>
                  <a:pt x="249" y="828"/>
                </a:lnTo>
                <a:lnTo>
                  <a:pt x="249" y="890"/>
                </a:lnTo>
                <a:lnTo>
                  <a:pt x="675" y="890"/>
                </a:lnTo>
                <a:lnTo>
                  <a:pt x="675" y="828"/>
                </a:lnTo>
                <a:close/>
                <a:moveTo>
                  <a:pt x="249" y="1167"/>
                </a:moveTo>
                <a:lnTo>
                  <a:pt x="675" y="1167"/>
                </a:lnTo>
                <a:lnTo>
                  <a:pt x="675" y="1105"/>
                </a:lnTo>
                <a:lnTo>
                  <a:pt x="249" y="1105"/>
                </a:lnTo>
                <a:lnTo>
                  <a:pt x="249" y="1167"/>
                </a:lnTo>
                <a:close/>
                <a:moveTo>
                  <a:pt x="249" y="1444"/>
                </a:moveTo>
                <a:lnTo>
                  <a:pt x="803" y="1444"/>
                </a:lnTo>
                <a:lnTo>
                  <a:pt x="803" y="1382"/>
                </a:lnTo>
                <a:lnTo>
                  <a:pt x="249" y="1382"/>
                </a:lnTo>
                <a:lnTo>
                  <a:pt x="249" y="1444"/>
                </a:lnTo>
                <a:close/>
                <a:moveTo>
                  <a:pt x="1308" y="1105"/>
                </a:moveTo>
                <a:lnTo>
                  <a:pt x="1179" y="961"/>
                </a:lnTo>
                <a:lnTo>
                  <a:pt x="1118" y="1017"/>
                </a:lnTo>
                <a:lnTo>
                  <a:pt x="1300" y="1219"/>
                </a:lnTo>
                <a:lnTo>
                  <a:pt x="1657" y="922"/>
                </a:lnTo>
                <a:lnTo>
                  <a:pt x="1604" y="858"/>
                </a:lnTo>
                <a:lnTo>
                  <a:pt x="1308" y="1105"/>
                </a:lnTo>
                <a:close/>
              </a:path>
            </a:pathLst>
          </a:custGeom>
          <a:solidFill>
            <a:srgbClr val="C19C7A"/>
          </a:solidFill>
          <a:ln>
            <a:solidFill>
              <a:srgbClr val="C19C7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3" name="图片 2" descr="Y9D{XZYK)$~0SEU@`69[@8B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770880" y="1315085"/>
            <a:ext cx="6144895" cy="52997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10800,&quot;width&quot;:6451.1999999999998}"/>
</p:tagLst>
</file>

<file path=ppt/tags/tag2.xml><?xml version="1.0" encoding="utf-8"?>
<p:tagLst xmlns:p="http://schemas.openxmlformats.org/presentationml/2006/main">
  <p:tag name="KSO_WM_UNIT_PLACING_PICTURE_USER_VIEWPORT" val="{&quot;height&quot;:11100,&quot;width&quot;:12870}"/>
</p:tagLst>
</file>

<file path=ppt/tags/tag3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7778*3924*459*459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heme/theme1.xml><?xml version="1.0" encoding="utf-8"?>
<a:theme xmlns:a="http://schemas.openxmlformats.org/drawingml/2006/main" name="Office Theme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1078</Words>
  <Application>WPS 演示</Application>
  <PresentationFormat>宽屏</PresentationFormat>
  <Paragraphs>132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9" baseType="lpstr">
      <vt:lpstr>Arial</vt:lpstr>
      <vt:lpstr>宋体</vt:lpstr>
      <vt:lpstr>Wingdings</vt:lpstr>
      <vt:lpstr>微软雅黑</vt:lpstr>
      <vt:lpstr>Adobe Devanagari</vt:lpstr>
      <vt:lpstr>AcadEref</vt:lpstr>
      <vt:lpstr>微软雅黑</vt:lpstr>
      <vt:lpstr>Aharoni</vt:lpstr>
      <vt:lpstr>Yu Gothic UI Semibold</vt:lpstr>
      <vt:lpstr>Lora</vt:lpstr>
      <vt:lpstr>华文细黑</vt:lpstr>
      <vt:lpstr>华文楷体</vt:lpstr>
      <vt:lpstr>Consolas</vt:lpstr>
      <vt:lpstr>Calibri</vt:lpstr>
      <vt:lpstr>Century Gothic</vt:lpstr>
      <vt:lpstr>Bebas</vt:lpstr>
      <vt:lpstr>Calibri</vt:lpstr>
      <vt:lpstr>等线</vt:lpstr>
      <vt:lpstr>Arial Unicode MS</vt:lpstr>
      <vt:lpstr>NumberOnly</vt:lpstr>
      <vt:lpstr>AMGDT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Education</cp:lastModifiedBy>
  <cp:revision>96</cp:revision>
  <dcterms:created xsi:type="dcterms:W3CDTF">2017-08-18T03:02:00Z</dcterms:created>
  <dcterms:modified xsi:type="dcterms:W3CDTF">2020-12-19T17:06:38Z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